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2" r:id="rId2"/>
  </p:sldMasterIdLst>
  <p:notesMasterIdLst>
    <p:notesMasterId r:id="rId26"/>
  </p:notesMasterIdLst>
  <p:sldIdLst>
    <p:sldId id="326" r:id="rId3"/>
    <p:sldId id="324" r:id="rId4"/>
    <p:sldId id="325" r:id="rId5"/>
    <p:sldId id="321" r:id="rId6"/>
    <p:sldId id="278" r:id="rId7"/>
    <p:sldId id="272" r:id="rId8"/>
    <p:sldId id="322" r:id="rId9"/>
    <p:sldId id="327" r:id="rId10"/>
    <p:sldId id="299" r:id="rId11"/>
    <p:sldId id="316" r:id="rId12"/>
    <p:sldId id="317" r:id="rId13"/>
    <p:sldId id="310" r:id="rId14"/>
    <p:sldId id="304" r:id="rId15"/>
    <p:sldId id="287" r:id="rId16"/>
    <p:sldId id="318" r:id="rId17"/>
    <p:sldId id="323" r:id="rId18"/>
    <p:sldId id="300" r:id="rId19"/>
    <p:sldId id="313" r:id="rId20"/>
    <p:sldId id="290" r:id="rId21"/>
    <p:sldId id="311" r:id="rId22"/>
    <p:sldId id="282" r:id="rId23"/>
    <p:sldId id="312" r:id="rId24"/>
    <p:sldId id="319"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2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7C891A-15D2-48EF-BF52-278A16720E4C}" type="doc">
      <dgm:prSet loTypeId="urn:microsoft.com/office/officeart/2005/8/layout/hProcess9" loCatId="process" qsTypeId="urn:microsoft.com/office/officeart/2005/8/quickstyle/3d1" qsCatId="3D" csTypeId="urn:microsoft.com/office/officeart/2005/8/colors/accent1_2" csCatId="accent1" phldr="1"/>
      <dgm:spPr/>
    </dgm:pt>
    <dgm:pt modelId="{58D60D51-196D-42D8-BF57-655F94A5402B}">
      <dgm:prSet phldrT="[Text]" custT="1"/>
      <dgm:spPr/>
      <dgm:t>
        <a:bodyPr/>
        <a:lstStyle/>
        <a:p>
          <a:r>
            <a:rPr lang="ro-RO" sz="1800" b="1" dirty="0" smtClean="0">
              <a:solidFill>
                <a:schemeClr val="tx1"/>
              </a:solidFill>
            </a:rPr>
            <a:t>Nici un copil să  </a:t>
          </a:r>
          <a:r>
            <a:rPr lang="ro-RO" sz="1800" b="1" dirty="0" smtClean="0">
              <a:solidFill>
                <a:srgbClr val="FF0000"/>
              </a:solidFill>
            </a:rPr>
            <a:t>nu fie  excluşi din sistemul gratuit de învăţămân</a:t>
          </a:r>
          <a:r>
            <a:rPr lang="ro-RO" sz="1600" b="1" dirty="0" smtClean="0">
              <a:solidFill>
                <a:srgbClr val="FF0000"/>
              </a:solidFill>
            </a:rPr>
            <a:t>t </a:t>
          </a:r>
          <a:r>
            <a:rPr lang="ro-RO" sz="1600" dirty="0" smtClean="0">
              <a:solidFill>
                <a:schemeClr val="tx1"/>
              </a:solidFill>
            </a:rPr>
            <a:t>primar obligatoriu sau din sistemul de învăţământ secundar</a:t>
          </a:r>
          <a:endParaRPr lang="ro-RO" sz="1600" dirty="0">
            <a:solidFill>
              <a:schemeClr val="tx1"/>
            </a:solidFill>
          </a:endParaRPr>
        </a:p>
      </dgm:t>
    </dgm:pt>
    <dgm:pt modelId="{EFDA1D3F-3550-4D81-A03F-4A9232571D0F}" type="parTrans" cxnId="{C9ACAD67-94E3-4913-B0A8-987A146ECD68}">
      <dgm:prSet/>
      <dgm:spPr/>
      <dgm:t>
        <a:bodyPr/>
        <a:lstStyle/>
        <a:p>
          <a:endParaRPr lang="ro-RO"/>
        </a:p>
      </dgm:t>
    </dgm:pt>
    <dgm:pt modelId="{4D8FE57C-3D1A-4BF7-98A8-0BBA33B28FF9}" type="sibTrans" cxnId="{C9ACAD67-94E3-4913-B0A8-987A146ECD68}">
      <dgm:prSet/>
      <dgm:spPr/>
      <dgm:t>
        <a:bodyPr/>
        <a:lstStyle/>
        <a:p>
          <a:endParaRPr lang="ro-RO"/>
        </a:p>
      </dgm:t>
    </dgm:pt>
    <dgm:pt modelId="{D503D8B7-1463-4925-9D96-CEF75E7A3819}">
      <dgm:prSet phldrT="[Text]" custT="1"/>
      <dgm:spPr/>
      <dgm:t>
        <a:bodyPr/>
        <a:lstStyle/>
        <a:p>
          <a:r>
            <a:rPr lang="ro-RO" sz="1800" b="1" dirty="0" smtClean="0">
              <a:solidFill>
                <a:schemeClr val="tx1"/>
              </a:solidFill>
            </a:rPr>
            <a:t>TOŢI COPII </a:t>
          </a:r>
          <a:r>
            <a:rPr lang="ro-RO" sz="1800" b="1" dirty="0" smtClean="0">
              <a:solidFill>
                <a:srgbClr val="FF0000"/>
              </a:solidFill>
            </a:rPr>
            <a:t>au acces la învăţământ gratuit general, primar şi secundar calitativ,</a:t>
          </a:r>
          <a:r>
            <a:rPr lang="ro-RO" sz="1800" dirty="0" smtClean="0">
              <a:solidFill>
                <a:schemeClr val="tx1"/>
              </a:solidFill>
            </a:rPr>
            <a:t> având posibilităţi egale cu alţi membri ai comunităţii în care locuiesc</a:t>
          </a:r>
          <a:endParaRPr lang="ro-RO" sz="1800" dirty="0">
            <a:solidFill>
              <a:schemeClr val="tx1"/>
            </a:solidFill>
          </a:endParaRPr>
        </a:p>
      </dgm:t>
    </dgm:pt>
    <dgm:pt modelId="{B6836C46-3085-4BCC-9CF6-D9F5B843329D}" type="parTrans" cxnId="{CC1F5CCC-D7B1-40F3-BE6F-6B9DBC66073B}">
      <dgm:prSet/>
      <dgm:spPr/>
      <dgm:t>
        <a:bodyPr/>
        <a:lstStyle/>
        <a:p>
          <a:endParaRPr lang="ro-RO"/>
        </a:p>
      </dgm:t>
    </dgm:pt>
    <dgm:pt modelId="{C6D9CD82-C6EE-4ACB-B42C-9C1B11B12079}" type="sibTrans" cxnId="{CC1F5CCC-D7B1-40F3-BE6F-6B9DBC66073B}">
      <dgm:prSet/>
      <dgm:spPr/>
      <dgm:t>
        <a:bodyPr/>
        <a:lstStyle/>
        <a:p>
          <a:endParaRPr lang="ro-RO"/>
        </a:p>
      </dgm:t>
    </dgm:pt>
    <dgm:pt modelId="{F0D4D9E6-110B-4B77-8699-B98FEEB05263}">
      <dgm:prSet phldrT="[Text]" custT="1"/>
      <dgm:spPr/>
      <dgm:t>
        <a:bodyPr/>
        <a:lstStyle/>
        <a:p>
          <a:r>
            <a:rPr lang="ro-RO" sz="1800" b="1" dirty="0" smtClean="0">
              <a:solidFill>
                <a:schemeClr val="tx1"/>
              </a:solidFill>
            </a:rPr>
            <a:t>TOŢI COP</a:t>
          </a:r>
          <a:r>
            <a:rPr lang="ro-RO" sz="1800" dirty="0" smtClean="0">
              <a:solidFill>
                <a:schemeClr val="tx1"/>
              </a:solidFill>
            </a:rPr>
            <a:t>II </a:t>
          </a:r>
          <a:r>
            <a:rPr lang="ro-RO" sz="1800" b="1" dirty="0" smtClean="0">
              <a:solidFill>
                <a:srgbClr val="FF0000"/>
              </a:solidFill>
            </a:rPr>
            <a:t>primesc susţinerea necesară</a:t>
          </a:r>
          <a:r>
            <a:rPr lang="ro-RO" sz="1800" dirty="0" smtClean="0">
              <a:solidFill>
                <a:schemeClr val="tx1"/>
              </a:solidFill>
            </a:rPr>
            <a:t>, în cadrul sistemului de învăţământ general, pentru facilitarea procesului de educaţie eficientă</a:t>
          </a:r>
          <a:endParaRPr lang="ro-RO" sz="1800" dirty="0">
            <a:solidFill>
              <a:schemeClr val="tx1"/>
            </a:solidFill>
          </a:endParaRPr>
        </a:p>
      </dgm:t>
    </dgm:pt>
    <dgm:pt modelId="{71BF11D8-18A0-4750-A64B-C3A3DE0763B8}" type="parTrans" cxnId="{398B0CC3-4B08-46D6-B0B7-23EDBBEF8A28}">
      <dgm:prSet/>
      <dgm:spPr/>
      <dgm:t>
        <a:bodyPr/>
        <a:lstStyle/>
        <a:p>
          <a:endParaRPr lang="ro-RO"/>
        </a:p>
      </dgm:t>
    </dgm:pt>
    <dgm:pt modelId="{73EE5674-7B3E-4ED4-B0CE-2400F63DF2DB}" type="sibTrans" cxnId="{398B0CC3-4B08-46D6-B0B7-23EDBBEF8A28}">
      <dgm:prSet/>
      <dgm:spPr/>
      <dgm:t>
        <a:bodyPr/>
        <a:lstStyle/>
        <a:p>
          <a:endParaRPr lang="ro-RO"/>
        </a:p>
      </dgm:t>
    </dgm:pt>
    <dgm:pt modelId="{1FA6C1B8-A2F5-44EB-8C66-2867E4D021EB}" type="pres">
      <dgm:prSet presAssocID="{797C891A-15D2-48EF-BF52-278A16720E4C}" presName="CompostProcess" presStyleCnt="0">
        <dgm:presLayoutVars>
          <dgm:dir/>
          <dgm:resizeHandles val="exact"/>
        </dgm:presLayoutVars>
      </dgm:prSet>
      <dgm:spPr/>
    </dgm:pt>
    <dgm:pt modelId="{BC4987B0-5172-4F51-856D-F69A0D19F67D}" type="pres">
      <dgm:prSet presAssocID="{797C891A-15D2-48EF-BF52-278A16720E4C}" presName="arrow" presStyleLbl="bgShp" presStyleIdx="0" presStyleCnt="1"/>
      <dgm:spPr/>
    </dgm:pt>
    <dgm:pt modelId="{9F1EE19C-CCDE-4F5F-AC2C-2E0F1B234DC8}" type="pres">
      <dgm:prSet presAssocID="{797C891A-15D2-48EF-BF52-278A16720E4C}" presName="linearProcess" presStyleCnt="0"/>
      <dgm:spPr/>
    </dgm:pt>
    <dgm:pt modelId="{5D43276D-A68A-4056-8676-39888555DB98}" type="pres">
      <dgm:prSet presAssocID="{58D60D51-196D-42D8-BF57-655F94A5402B}" presName="textNode" presStyleLbl="node1" presStyleIdx="0" presStyleCnt="3">
        <dgm:presLayoutVars>
          <dgm:bulletEnabled val="1"/>
        </dgm:presLayoutVars>
      </dgm:prSet>
      <dgm:spPr/>
      <dgm:t>
        <a:bodyPr/>
        <a:lstStyle/>
        <a:p>
          <a:endParaRPr lang="ro-RO"/>
        </a:p>
      </dgm:t>
    </dgm:pt>
    <dgm:pt modelId="{8C2E70C0-663E-463C-BA3C-618B2CDB9EF5}" type="pres">
      <dgm:prSet presAssocID="{4D8FE57C-3D1A-4BF7-98A8-0BBA33B28FF9}" presName="sibTrans" presStyleCnt="0"/>
      <dgm:spPr/>
    </dgm:pt>
    <dgm:pt modelId="{A134183B-6110-41FD-8C8D-4E1C0067D436}" type="pres">
      <dgm:prSet presAssocID="{D503D8B7-1463-4925-9D96-CEF75E7A3819}" presName="textNode" presStyleLbl="node1" presStyleIdx="1" presStyleCnt="3">
        <dgm:presLayoutVars>
          <dgm:bulletEnabled val="1"/>
        </dgm:presLayoutVars>
      </dgm:prSet>
      <dgm:spPr/>
      <dgm:t>
        <a:bodyPr/>
        <a:lstStyle/>
        <a:p>
          <a:endParaRPr lang="ro-RO"/>
        </a:p>
      </dgm:t>
    </dgm:pt>
    <dgm:pt modelId="{D787B744-779C-4231-92EA-5CC80EAB4A15}" type="pres">
      <dgm:prSet presAssocID="{C6D9CD82-C6EE-4ACB-B42C-9C1B11B12079}" presName="sibTrans" presStyleCnt="0"/>
      <dgm:spPr/>
    </dgm:pt>
    <dgm:pt modelId="{BB400FD8-0239-4016-9853-09904F823E16}" type="pres">
      <dgm:prSet presAssocID="{F0D4D9E6-110B-4B77-8699-B98FEEB05263}" presName="textNode" presStyleLbl="node1" presStyleIdx="2" presStyleCnt="3">
        <dgm:presLayoutVars>
          <dgm:bulletEnabled val="1"/>
        </dgm:presLayoutVars>
      </dgm:prSet>
      <dgm:spPr/>
      <dgm:t>
        <a:bodyPr/>
        <a:lstStyle/>
        <a:p>
          <a:endParaRPr lang="ro-RO"/>
        </a:p>
      </dgm:t>
    </dgm:pt>
  </dgm:ptLst>
  <dgm:cxnLst>
    <dgm:cxn modelId="{CC1F5CCC-D7B1-40F3-BE6F-6B9DBC66073B}" srcId="{797C891A-15D2-48EF-BF52-278A16720E4C}" destId="{D503D8B7-1463-4925-9D96-CEF75E7A3819}" srcOrd="1" destOrd="0" parTransId="{B6836C46-3085-4BCC-9CF6-D9F5B843329D}" sibTransId="{C6D9CD82-C6EE-4ACB-B42C-9C1B11B12079}"/>
    <dgm:cxn modelId="{56560B58-76B6-4A3F-A35A-31B13EB3EA1B}" type="presOf" srcId="{58D60D51-196D-42D8-BF57-655F94A5402B}" destId="{5D43276D-A68A-4056-8676-39888555DB98}" srcOrd="0" destOrd="0" presId="urn:microsoft.com/office/officeart/2005/8/layout/hProcess9"/>
    <dgm:cxn modelId="{10D8F6FF-A2A9-48C8-B996-6F2735626017}" type="presOf" srcId="{D503D8B7-1463-4925-9D96-CEF75E7A3819}" destId="{A134183B-6110-41FD-8C8D-4E1C0067D436}" srcOrd="0" destOrd="0" presId="urn:microsoft.com/office/officeart/2005/8/layout/hProcess9"/>
    <dgm:cxn modelId="{C9ACAD67-94E3-4913-B0A8-987A146ECD68}" srcId="{797C891A-15D2-48EF-BF52-278A16720E4C}" destId="{58D60D51-196D-42D8-BF57-655F94A5402B}" srcOrd="0" destOrd="0" parTransId="{EFDA1D3F-3550-4D81-A03F-4A9232571D0F}" sibTransId="{4D8FE57C-3D1A-4BF7-98A8-0BBA33B28FF9}"/>
    <dgm:cxn modelId="{40C2CE1A-BE9F-42AF-837A-384DC5878EB5}" type="presOf" srcId="{797C891A-15D2-48EF-BF52-278A16720E4C}" destId="{1FA6C1B8-A2F5-44EB-8C66-2867E4D021EB}" srcOrd="0" destOrd="0" presId="urn:microsoft.com/office/officeart/2005/8/layout/hProcess9"/>
    <dgm:cxn modelId="{398B0CC3-4B08-46D6-B0B7-23EDBBEF8A28}" srcId="{797C891A-15D2-48EF-BF52-278A16720E4C}" destId="{F0D4D9E6-110B-4B77-8699-B98FEEB05263}" srcOrd="2" destOrd="0" parTransId="{71BF11D8-18A0-4750-A64B-C3A3DE0763B8}" sibTransId="{73EE5674-7B3E-4ED4-B0CE-2400F63DF2DB}"/>
    <dgm:cxn modelId="{D4CC7E4C-8124-4368-A8D2-FCA6844451B6}" type="presOf" srcId="{F0D4D9E6-110B-4B77-8699-B98FEEB05263}" destId="{BB400FD8-0239-4016-9853-09904F823E16}" srcOrd="0" destOrd="0" presId="urn:microsoft.com/office/officeart/2005/8/layout/hProcess9"/>
    <dgm:cxn modelId="{52BD63CF-43F2-4A1D-B569-AD86B1C6BC41}" type="presParOf" srcId="{1FA6C1B8-A2F5-44EB-8C66-2867E4D021EB}" destId="{BC4987B0-5172-4F51-856D-F69A0D19F67D}" srcOrd="0" destOrd="0" presId="urn:microsoft.com/office/officeart/2005/8/layout/hProcess9"/>
    <dgm:cxn modelId="{671DCAEC-D825-40D4-8F76-D305DB36DFD6}" type="presParOf" srcId="{1FA6C1B8-A2F5-44EB-8C66-2867E4D021EB}" destId="{9F1EE19C-CCDE-4F5F-AC2C-2E0F1B234DC8}" srcOrd="1" destOrd="0" presId="urn:microsoft.com/office/officeart/2005/8/layout/hProcess9"/>
    <dgm:cxn modelId="{447C4F3F-8804-4267-A87D-918107B2BF70}" type="presParOf" srcId="{9F1EE19C-CCDE-4F5F-AC2C-2E0F1B234DC8}" destId="{5D43276D-A68A-4056-8676-39888555DB98}" srcOrd="0" destOrd="0" presId="urn:microsoft.com/office/officeart/2005/8/layout/hProcess9"/>
    <dgm:cxn modelId="{8307CE7A-7363-48AE-8937-91D8BD4F380D}" type="presParOf" srcId="{9F1EE19C-CCDE-4F5F-AC2C-2E0F1B234DC8}" destId="{8C2E70C0-663E-463C-BA3C-618B2CDB9EF5}" srcOrd="1" destOrd="0" presId="urn:microsoft.com/office/officeart/2005/8/layout/hProcess9"/>
    <dgm:cxn modelId="{99406045-2A5D-43CF-9AAA-E6D1818D2722}" type="presParOf" srcId="{9F1EE19C-CCDE-4F5F-AC2C-2E0F1B234DC8}" destId="{A134183B-6110-41FD-8C8D-4E1C0067D436}" srcOrd="2" destOrd="0" presId="urn:microsoft.com/office/officeart/2005/8/layout/hProcess9"/>
    <dgm:cxn modelId="{0AD3EFED-2E39-4F13-8865-CB928CCB0E0F}" type="presParOf" srcId="{9F1EE19C-CCDE-4F5F-AC2C-2E0F1B234DC8}" destId="{D787B744-779C-4231-92EA-5CC80EAB4A15}" srcOrd="3" destOrd="0" presId="urn:microsoft.com/office/officeart/2005/8/layout/hProcess9"/>
    <dgm:cxn modelId="{E7A0E29E-679F-4878-BBB1-13CDF8695197}" type="presParOf" srcId="{9F1EE19C-CCDE-4F5F-AC2C-2E0F1B234DC8}" destId="{BB400FD8-0239-4016-9853-09904F823E16}"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9464A0-81AD-4969-B5CB-68292E9B79B9}" type="doc">
      <dgm:prSet loTypeId="urn:microsoft.com/office/officeart/2005/8/layout/venn1" loCatId="relationship" qsTypeId="urn:microsoft.com/office/officeart/2005/8/quickstyle/simple1" qsCatId="simple" csTypeId="urn:microsoft.com/office/officeart/2005/8/colors/colorful1#8" csCatId="colorful" phldr="1"/>
      <dgm:spPr/>
    </dgm:pt>
    <dgm:pt modelId="{A1AF6BF8-0887-46B4-A494-030AE749C183}">
      <dgm:prSet phldrT="[Text]"/>
      <dgm:spPr/>
      <dgm:t>
        <a:bodyPr/>
        <a:lstStyle/>
        <a:p>
          <a:r>
            <a:rPr lang="ro-RO" b="1" dirty="0" smtClean="0">
              <a:latin typeface="Times New Roman" pitchFamily="18" charset="0"/>
              <a:cs typeface="Times New Roman" pitchFamily="18" charset="0"/>
            </a:rPr>
            <a:t>Comisia multidisciplinară intrașcolară</a:t>
          </a:r>
          <a:endParaRPr lang="en-US" b="1" dirty="0">
            <a:latin typeface="Times New Roman" pitchFamily="18" charset="0"/>
            <a:cs typeface="Times New Roman" pitchFamily="18" charset="0"/>
          </a:endParaRPr>
        </a:p>
      </dgm:t>
    </dgm:pt>
    <dgm:pt modelId="{DCE5F3F3-B9C8-4D66-BC79-8B3BAE1775EF}" type="parTrans" cxnId="{A4500F86-F170-4534-86B7-56665A226444}">
      <dgm:prSet/>
      <dgm:spPr/>
      <dgm:t>
        <a:bodyPr/>
        <a:lstStyle/>
        <a:p>
          <a:endParaRPr lang="en-US" b="1"/>
        </a:p>
      </dgm:t>
    </dgm:pt>
    <dgm:pt modelId="{5AB48A97-6E4B-417F-B615-FB25F5F9C450}" type="sibTrans" cxnId="{A4500F86-F170-4534-86B7-56665A226444}">
      <dgm:prSet/>
      <dgm:spPr/>
      <dgm:t>
        <a:bodyPr/>
        <a:lstStyle/>
        <a:p>
          <a:endParaRPr lang="en-US" b="1"/>
        </a:p>
      </dgm:t>
    </dgm:pt>
    <dgm:pt modelId="{0C63A610-2E63-4C1C-8CB8-7BBD9206EAF5}">
      <dgm:prSet phldrT="[Text]" custT="1"/>
      <dgm:spPr/>
      <dgm:t>
        <a:bodyPr/>
        <a:lstStyle/>
        <a:p>
          <a:r>
            <a:rPr lang="ro-RO" sz="2400" b="1" dirty="0" smtClean="0">
              <a:latin typeface="Times New Roman" pitchFamily="18" charset="0"/>
              <a:cs typeface="Times New Roman" pitchFamily="18" charset="0"/>
            </a:rPr>
            <a:t>Echipa PEI</a:t>
          </a:r>
          <a:endParaRPr lang="en-US" sz="2400" b="1" dirty="0">
            <a:latin typeface="Times New Roman" pitchFamily="18" charset="0"/>
            <a:cs typeface="Times New Roman" pitchFamily="18" charset="0"/>
          </a:endParaRPr>
        </a:p>
      </dgm:t>
    </dgm:pt>
    <dgm:pt modelId="{B9F74E79-0621-4E69-A1FB-AAFF27478F59}" type="parTrans" cxnId="{BE05490D-D893-49BF-8014-C7A0AEEFEC2F}">
      <dgm:prSet/>
      <dgm:spPr/>
      <dgm:t>
        <a:bodyPr/>
        <a:lstStyle/>
        <a:p>
          <a:endParaRPr lang="en-US" b="1"/>
        </a:p>
      </dgm:t>
    </dgm:pt>
    <dgm:pt modelId="{2E44ADB7-8308-4BFA-B3A0-883B2D4D6BBB}" type="sibTrans" cxnId="{BE05490D-D893-49BF-8014-C7A0AEEFEC2F}">
      <dgm:prSet/>
      <dgm:spPr/>
      <dgm:t>
        <a:bodyPr/>
        <a:lstStyle/>
        <a:p>
          <a:endParaRPr lang="en-US" b="1"/>
        </a:p>
      </dgm:t>
    </dgm:pt>
    <dgm:pt modelId="{A4798B80-A4A7-4C2A-A0BC-1AEA9C56225B}">
      <dgm:prSet phldrT="[Text]" custT="1"/>
      <dgm:spPr/>
      <dgm:t>
        <a:bodyPr/>
        <a:lstStyle/>
        <a:p>
          <a:pPr algn="ctr"/>
          <a:r>
            <a:rPr lang="ro-RO" sz="2400" b="1" dirty="0" smtClean="0">
              <a:latin typeface="Times New Roman" pitchFamily="18" charset="0"/>
              <a:cs typeface="Times New Roman" pitchFamily="18" charset="0"/>
            </a:rPr>
            <a:t>Centrul de resurse</a:t>
          </a:r>
          <a:endParaRPr lang="en-US" sz="2400" b="1" dirty="0">
            <a:latin typeface="Times New Roman" pitchFamily="18" charset="0"/>
            <a:cs typeface="Times New Roman" pitchFamily="18" charset="0"/>
          </a:endParaRPr>
        </a:p>
      </dgm:t>
    </dgm:pt>
    <dgm:pt modelId="{C4780744-7281-43C8-A581-1A0F90D6880C}" type="parTrans" cxnId="{96F6582B-A9A1-464A-AF3A-9E4ABA424E19}">
      <dgm:prSet/>
      <dgm:spPr/>
      <dgm:t>
        <a:bodyPr/>
        <a:lstStyle/>
        <a:p>
          <a:endParaRPr lang="en-US" b="1"/>
        </a:p>
      </dgm:t>
    </dgm:pt>
    <dgm:pt modelId="{C1EA78C5-F100-42C8-AAC6-7E5CFA4A5351}" type="sibTrans" cxnId="{96F6582B-A9A1-464A-AF3A-9E4ABA424E19}">
      <dgm:prSet/>
      <dgm:spPr/>
      <dgm:t>
        <a:bodyPr/>
        <a:lstStyle/>
        <a:p>
          <a:endParaRPr lang="en-US" b="1"/>
        </a:p>
      </dgm:t>
    </dgm:pt>
    <dgm:pt modelId="{016AABFD-EF0E-478C-B0D6-98C46F3D133C}">
      <dgm:prSet custT="1"/>
      <dgm:spPr/>
      <dgm:t>
        <a:bodyPr/>
        <a:lstStyle/>
        <a:p>
          <a:r>
            <a:rPr lang="ro-RO" sz="2400" b="1" dirty="0" smtClean="0">
              <a:latin typeface="Times New Roman" pitchFamily="18" charset="0"/>
              <a:cs typeface="Times New Roman" pitchFamily="18" charset="0"/>
            </a:rPr>
            <a:t>Cadrul didactic de sprijin</a:t>
          </a:r>
          <a:endParaRPr lang="en-US" sz="2400" b="1" dirty="0">
            <a:latin typeface="Times New Roman" pitchFamily="18" charset="0"/>
            <a:cs typeface="Times New Roman" pitchFamily="18" charset="0"/>
          </a:endParaRPr>
        </a:p>
      </dgm:t>
    </dgm:pt>
    <dgm:pt modelId="{ADDA5AC9-FE65-4C36-B22B-6110A003DCF0}" type="parTrans" cxnId="{D36E8159-939D-4B93-984D-2D352E6F5DDD}">
      <dgm:prSet/>
      <dgm:spPr/>
      <dgm:t>
        <a:bodyPr/>
        <a:lstStyle/>
        <a:p>
          <a:endParaRPr lang="en-US" b="1"/>
        </a:p>
      </dgm:t>
    </dgm:pt>
    <dgm:pt modelId="{AF173CBD-7B43-4DE3-A39A-7BAFE591ABAA}" type="sibTrans" cxnId="{D36E8159-939D-4B93-984D-2D352E6F5DDD}">
      <dgm:prSet/>
      <dgm:spPr/>
      <dgm:t>
        <a:bodyPr/>
        <a:lstStyle/>
        <a:p>
          <a:endParaRPr lang="en-US" b="1"/>
        </a:p>
      </dgm:t>
    </dgm:pt>
    <dgm:pt modelId="{CA37741E-0D9C-4EFB-8E5E-0F8E0E90B2F7}" type="pres">
      <dgm:prSet presAssocID="{C59464A0-81AD-4969-B5CB-68292E9B79B9}" presName="compositeShape" presStyleCnt="0">
        <dgm:presLayoutVars>
          <dgm:chMax val="7"/>
          <dgm:dir/>
          <dgm:resizeHandles val="exact"/>
        </dgm:presLayoutVars>
      </dgm:prSet>
      <dgm:spPr/>
    </dgm:pt>
    <dgm:pt modelId="{3558DBF8-DAD7-40EA-81D8-09B605B240D6}" type="pres">
      <dgm:prSet presAssocID="{A1AF6BF8-0887-46B4-A494-030AE749C183}" presName="circ1" presStyleLbl="vennNode1" presStyleIdx="0" presStyleCnt="4" custScaleX="111044" custScaleY="109368"/>
      <dgm:spPr/>
      <dgm:t>
        <a:bodyPr/>
        <a:lstStyle/>
        <a:p>
          <a:endParaRPr lang="ro-RO"/>
        </a:p>
      </dgm:t>
    </dgm:pt>
    <dgm:pt modelId="{EDE89E30-6087-4BF0-BDE5-AC75C1FB463C}" type="pres">
      <dgm:prSet presAssocID="{A1AF6BF8-0887-46B4-A494-030AE749C183}" presName="circ1Tx" presStyleLbl="revTx" presStyleIdx="0" presStyleCnt="0">
        <dgm:presLayoutVars>
          <dgm:chMax val="0"/>
          <dgm:chPref val="0"/>
          <dgm:bulletEnabled val="1"/>
        </dgm:presLayoutVars>
      </dgm:prSet>
      <dgm:spPr/>
      <dgm:t>
        <a:bodyPr/>
        <a:lstStyle/>
        <a:p>
          <a:endParaRPr lang="ro-RO"/>
        </a:p>
      </dgm:t>
    </dgm:pt>
    <dgm:pt modelId="{BCA3F2E9-63A2-497C-AC10-218368677449}" type="pres">
      <dgm:prSet presAssocID="{0C63A610-2E63-4C1C-8CB8-7BBD9206EAF5}" presName="circ2" presStyleLbl="vennNode1" presStyleIdx="1" presStyleCnt="4" custScaleX="111044" custScaleY="111044"/>
      <dgm:spPr/>
      <dgm:t>
        <a:bodyPr/>
        <a:lstStyle/>
        <a:p>
          <a:endParaRPr lang="en-US"/>
        </a:p>
      </dgm:t>
    </dgm:pt>
    <dgm:pt modelId="{F964FEC8-50AD-4875-A401-1385EACF9174}" type="pres">
      <dgm:prSet presAssocID="{0C63A610-2E63-4C1C-8CB8-7BBD9206EAF5}" presName="circ2Tx" presStyleLbl="revTx" presStyleIdx="0" presStyleCnt="0">
        <dgm:presLayoutVars>
          <dgm:chMax val="0"/>
          <dgm:chPref val="0"/>
          <dgm:bulletEnabled val="1"/>
        </dgm:presLayoutVars>
      </dgm:prSet>
      <dgm:spPr/>
      <dgm:t>
        <a:bodyPr/>
        <a:lstStyle/>
        <a:p>
          <a:endParaRPr lang="en-US"/>
        </a:p>
      </dgm:t>
    </dgm:pt>
    <dgm:pt modelId="{44873F18-E464-4408-8C5B-7602AD73C0ED}" type="pres">
      <dgm:prSet presAssocID="{016AABFD-EF0E-478C-B0D6-98C46F3D133C}" presName="circ3" presStyleLbl="vennNode1" presStyleIdx="2" presStyleCnt="4" custScaleX="111044"/>
      <dgm:spPr/>
      <dgm:t>
        <a:bodyPr/>
        <a:lstStyle/>
        <a:p>
          <a:endParaRPr lang="en-US"/>
        </a:p>
      </dgm:t>
    </dgm:pt>
    <dgm:pt modelId="{81983C68-0445-458F-802C-14695FEA82B8}" type="pres">
      <dgm:prSet presAssocID="{016AABFD-EF0E-478C-B0D6-98C46F3D133C}" presName="circ3Tx" presStyleLbl="revTx" presStyleIdx="0" presStyleCnt="0">
        <dgm:presLayoutVars>
          <dgm:chMax val="0"/>
          <dgm:chPref val="0"/>
          <dgm:bulletEnabled val="1"/>
        </dgm:presLayoutVars>
      </dgm:prSet>
      <dgm:spPr/>
      <dgm:t>
        <a:bodyPr/>
        <a:lstStyle/>
        <a:p>
          <a:endParaRPr lang="en-US"/>
        </a:p>
      </dgm:t>
    </dgm:pt>
    <dgm:pt modelId="{C83F48E9-87A9-4E01-99EB-62882B205C82}" type="pres">
      <dgm:prSet presAssocID="{A4798B80-A4A7-4C2A-A0BC-1AEA9C56225B}" presName="circ4" presStyleLbl="vennNode1" presStyleIdx="3" presStyleCnt="4" custScaleX="111044" custScaleY="111044"/>
      <dgm:spPr/>
      <dgm:t>
        <a:bodyPr/>
        <a:lstStyle/>
        <a:p>
          <a:endParaRPr lang="en-US"/>
        </a:p>
      </dgm:t>
    </dgm:pt>
    <dgm:pt modelId="{16225607-B5AD-4AC3-B6D7-EA0E6F7416D5}" type="pres">
      <dgm:prSet presAssocID="{A4798B80-A4A7-4C2A-A0BC-1AEA9C56225B}" presName="circ4Tx" presStyleLbl="revTx" presStyleIdx="0" presStyleCnt="0">
        <dgm:presLayoutVars>
          <dgm:chMax val="0"/>
          <dgm:chPref val="0"/>
          <dgm:bulletEnabled val="1"/>
        </dgm:presLayoutVars>
      </dgm:prSet>
      <dgm:spPr/>
      <dgm:t>
        <a:bodyPr/>
        <a:lstStyle/>
        <a:p>
          <a:endParaRPr lang="en-US"/>
        </a:p>
      </dgm:t>
    </dgm:pt>
  </dgm:ptLst>
  <dgm:cxnLst>
    <dgm:cxn modelId="{BE05490D-D893-49BF-8014-C7A0AEEFEC2F}" srcId="{C59464A0-81AD-4969-B5CB-68292E9B79B9}" destId="{0C63A610-2E63-4C1C-8CB8-7BBD9206EAF5}" srcOrd="1" destOrd="0" parTransId="{B9F74E79-0621-4E69-A1FB-AAFF27478F59}" sibTransId="{2E44ADB7-8308-4BFA-B3A0-883B2D4D6BBB}"/>
    <dgm:cxn modelId="{D36E8159-939D-4B93-984D-2D352E6F5DDD}" srcId="{C59464A0-81AD-4969-B5CB-68292E9B79B9}" destId="{016AABFD-EF0E-478C-B0D6-98C46F3D133C}" srcOrd="2" destOrd="0" parTransId="{ADDA5AC9-FE65-4C36-B22B-6110A003DCF0}" sibTransId="{AF173CBD-7B43-4DE3-A39A-7BAFE591ABAA}"/>
    <dgm:cxn modelId="{B4E9D1F2-BCBF-4451-AEAA-99F5D1CE6400}" type="presOf" srcId="{0C63A610-2E63-4C1C-8CB8-7BBD9206EAF5}" destId="{BCA3F2E9-63A2-497C-AC10-218368677449}" srcOrd="0" destOrd="0" presId="urn:microsoft.com/office/officeart/2005/8/layout/venn1"/>
    <dgm:cxn modelId="{4E30808A-4259-419A-9837-216ECD46FA2C}" type="presOf" srcId="{A1AF6BF8-0887-46B4-A494-030AE749C183}" destId="{EDE89E30-6087-4BF0-BDE5-AC75C1FB463C}" srcOrd="1" destOrd="0" presId="urn:microsoft.com/office/officeart/2005/8/layout/venn1"/>
    <dgm:cxn modelId="{92F28D13-C4F5-40BC-932F-6C6A9B289A09}" type="presOf" srcId="{016AABFD-EF0E-478C-B0D6-98C46F3D133C}" destId="{81983C68-0445-458F-802C-14695FEA82B8}" srcOrd="1" destOrd="0" presId="urn:microsoft.com/office/officeart/2005/8/layout/venn1"/>
    <dgm:cxn modelId="{A4500F86-F170-4534-86B7-56665A226444}" srcId="{C59464A0-81AD-4969-B5CB-68292E9B79B9}" destId="{A1AF6BF8-0887-46B4-A494-030AE749C183}" srcOrd="0" destOrd="0" parTransId="{DCE5F3F3-B9C8-4D66-BC79-8B3BAE1775EF}" sibTransId="{5AB48A97-6E4B-417F-B615-FB25F5F9C450}"/>
    <dgm:cxn modelId="{52282CD6-6B37-45A7-BF62-3A62B5B65745}" type="presOf" srcId="{C59464A0-81AD-4969-B5CB-68292E9B79B9}" destId="{CA37741E-0D9C-4EFB-8E5E-0F8E0E90B2F7}" srcOrd="0" destOrd="0" presId="urn:microsoft.com/office/officeart/2005/8/layout/venn1"/>
    <dgm:cxn modelId="{654FF666-CD34-45FD-A1BE-C95B09D7CAAA}" type="presOf" srcId="{016AABFD-EF0E-478C-B0D6-98C46F3D133C}" destId="{44873F18-E464-4408-8C5B-7602AD73C0ED}" srcOrd="0" destOrd="0" presId="urn:microsoft.com/office/officeart/2005/8/layout/venn1"/>
    <dgm:cxn modelId="{9D3E6A55-D88F-4C33-8834-6B460DD76976}" type="presOf" srcId="{A4798B80-A4A7-4C2A-A0BC-1AEA9C56225B}" destId="{16225607-B5AD-4AC3-B6D7-EA0E6F7416D5}" srcOrd="1" destOrd="0" presId="urn:microsoft.com/office/officeart/2005/8/layout/venn1"/>
    <dgm:cxn modelId="{28A8B09C-8EFF-48F8-A7F6-2CE09737AD26}" type="presOf" srcId="{A1AF6BF8-0887-46B4-A494-030AE749C183}" destId="{3558DBF8-DAD7-40EA-81D8-09B605B240D6}" srcOrd="0" destOrd="0" presId="urn:microsoft.com/office/officeart/2005/8/layout/venn1"/>
    <dgm:cxn modelId="{C25F2470-8266-4AE5-A57F-AC7A7D3300F4}" type="presOf" srcId="{A4798B80-A4A7-4C2A-A0BC-1AEA9C56225B}" destId="{C83F48E9-87A9-4E01-99EB-62882B205C82}" srcOrd="0" destOrd="0" presId="urn:microsoft.com/office/officeart/2005/8/layout/venn1"/>
    <dgm:cxn modelId="{96F6582B-A9A1-464A-AF3A-9E4ABA424E19}" srcId="{C59464A0-81AD-4969-B5CB-68292E9B79B9}" destId="{A4798B80-A4A7-4C2A-A0BC-1AEA9C56225B}" srcOrd="3" destOrd="0" parTransId="{C4780744-7281-43C8-A581-1A0F90D6880C}" sibTransId="{C1EA78C5-F100-42C8-AAC6-7E5CFA4A5351}"/>
    <dgm:cxn modelId="{794EBBD3-6D40-4444-BE7A-01717B96946B}" type="presOf" srcId="{0C63A610-2E63-4C1C-8CB8-7BBD9206EAF5}" destId="{F964FEC8-50AD-4875-A401-1385EACF9174}" srcOrd="1" destOrd="0" presId="urn:microsoft.com/office/officeart/2005/8/layout/venn1"/>
    <dgm:cxn modelId="{DE6C39B3-855D-4803-AF94-0684BC4C0E13}" type="presParOf" srcId="{CA37741E-0D9C-4EFB-8E5E-0F8E0E90B2F7}" destId="{3558DBF8-DAD7-40EA-81D8-09B605B240D6}" srcOrd="0" destOrd="0" presId="urn:microsoft.com/office/officeart/2005/8/layout/venn1"/>
    <dgm:cxn modelId="{D31210D4-B99E-4E5D-A681-3AE819897298}" type="presParOf" srcId="{CA37741E-0D9C-4EFB-8E5E-0F8E0E90B2F7}" destId="{EDE89E30-6087-4BF0-BDE5-AC75C1FB463C}" srcOrd="1" destOrd="0" presId="urn:microsoft.com/office/officeart/2005/8/layout/venn1"/>
    <dgm:cxn modelId="{11755EB1-DFBB-4989-986A-0484ED82D69D}" type="presParOf" srcId="{CA37741E-0D9C-4EFB-8E5E-0F8E0E90B2F7}" destId="{BCA3F2E9-63A2-497C-AC10-218368677449}" srcOrd="2" destOrd="0" presId="urn:microsoft.com/office/officeart/2005/8/layout/venn1"/>
    <dgm:cxn modelId="{B9225497-27C9-41A5-AD0E-B849CB359264}" type="presParOf" srcId="{CA37741E-0D9C-4EFB-8E5E-0F8E0E90B2F7}" destId="{F964FEC8-50AD-4875-A401-1385EACF9174}" srcOrd="3" destOrd="0" presId="urn:microsoft.com/office/officeart/2005/8/layout/venn1"/>
    <dgm:cxn modelId="{4F304A44-B854-4FB2-BD40-3E837BA2B775}" type="presParOf" srcId="{CA37741E-0D9C-4EFB-8E5E-0F8E0E90B2F7}" destId="{44873F18-E464-4408-8C5B-7602AD73C0ED}" srcOrd="4" destOrd="0" presId="urn:microsoft.com/office/officeart/2005/8/layout/venn1"/>
    <dgm:cxn modelId="{5A0791A4-65A8-431D-9BCF-2A3E0382F8EA}" type="presParOf" srcId="{CA37741E-0D9C-4EFB-8E5E-0F8E0E90B2F7}" destId="{81983C68-0445-458F-802C-14695FEA82B8}" srcOrd="5" destOrd="0" presId="urn:microsoft.com/office/officeart/2005/8/layout/venn1"/>
    <dgm:cxn modelId="{6D5F2F0A-4A48-475D-AF84-393F087182DD}" type="presParOf" srcId="{CA37741E-0D9C-4EFB-8E5E-0F8E0E90B2F7}" destId="{C83F48E9-87A9-4E01-99EB-62882B205C82}" srcOrd="6" destOrd="0" presId="urn:microsoft.com/office/officeart/2005/8/layout/venn1"/>
    <dgm:cxn modelId="{841C82C4-5B6F-4409-847C-39ACB071FD7F}" type="presParOf" srcId="{CA37741E-0D9C-4EFB-8E5E-0F8E0E90B2F7}" destId="{16225607-B5AD-4AC3-B6D7-EA0E6F7416D5}"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CA2FC2-CFFF-4301-9064-13956943D92D}"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ru-RU"/>
        </a:p>
      </dgm:t>
    </dgm:pt>
    <dgm:pt modelId="{1987F199-2527-43D1-BA22-194D9FA1B41B}">
      <dgm:prSet phldrT="[Текст]" custT="1"/>
      <dgm:spPr/>
      <dgm:t>
        <a:bodyPr/>
        <a:lstStyle/>
        <a:p>
          <a:r>
            <a:rPr lang="ro-RO" sz="2400" dirty="0" smtClean="0">
              <a:latin typeface="Times New Roman" pitchFamily="18" charset="0"/>
              <a:cs typeface="Times New Roman" pitchFamily="18" charset="0"/>
            </a:rPr>
            <a:t>Nivel </a:t>
          </a:r>
          <a:r>
            <a:rPr lang="ro-RO" sz="1800" dirty="0" smtClean="0">
              <a:latin typeface="Times New Roman" pitchFamily="18" charset="0"/>
              <a:cs typeface="Times New Roman" pitchFamily="18" charset="0"/>
            </a:rPr>
            <a:t>raional</a:t>
          </a:r>
          <a:endParaRPr lang="ru-RU" sz="1800" dirty="0">
            <a:latin typeface="Times New Roman" pitchFamily="18" charset="0"/>
            <a:cs typeface="Times New Roman" pitchFamily="18" charset="0"/>
          </a:endParaRPr>
        </a:p>
      </dgm:t>
    </dgm:pt>
    <dgm:pt modelId="{02FB3912-8A1F-4627-B866-A933618F25E5}" type="parTrans" cxnId="{51766D28-F9E7-42D2-8178-170416DE1CBA}">
      <dgm:prSet/>
      <dgm:spPr/>
      <dgm:t>
        <a:bodyPr/>
        <a:lstStyle/>
        <a:p>
          <a:endParaRPr lang="ru-RU"/>
        </a:p>
      </dgm:t>
    </dgm:pt>
    <dgm:pt modelId="{7157B21B-E47C-4593-84AB-4E7CC6A3E078}" type="sibTrans" cxnId="{51766D28-F9E7-42D2-8178-170416DE1CBA}">
      <dgm:prSet/>
      <dgm:spPr/>
      <dgm:t>
        <a:bodyPr/>
        <a:lstStyle/>
        <a:p>
          <a:endParaRPr lang="ru-RU"/>
        </a:p>
      </dgm:t>
    </dgm:pt>
    <dgm:pt modelId="{51EE1E19-EBD7-47D6-A4A2-1EC31AFEA554}">
      <dgm:prSet phldrT="[Текст]"/>
      <dgm:spPr/>
      <dgm:t>
        <a:bodyPr/>
        <a:lstStyle/>
        <a:p>
          <a:r>
            <a:rPr lang="ro-MO" b="1" dirty="0" smtClean="0"/>
            <a:t>cadrul didactic de sprijin</a:t>
          </a:r>
          <a:endParaRPr lang="ru-RU" b="1" dirty="0"/>
        </a:p>
      </dgm:t>
    </dgm:pt>
    <dgm:pt modelId="{3F83FD1E-1670-4732-9281-C8C8E85C4E56}">
      <dgm:prSet phldrT="[Текст]" custT="1"/>
      <dgm:spPr/>
      <dgm:t>
        <a:bodyPr/>
        <a:lstStyle/>
        <a:p>
          <a:r>
            <a:rPr lang="ro-RO" sz="2000" dirty="0" smtClean="0">
              <a:latin typeface="Times New Roman" pitchFamily="18" charset="0"/>
              <a:cs typeface="Times New Roman" pitchFamily="18" charset="0"/>
            </a:rPr>
            <a:t>Nivel instituțional</a:t>
          </a:r>
          <a:endParaRPr lang="ru-RU" sz="2000" dirty="0">
            <a:latin typeface="Times New Roman" pitchFamily="18" charset="0"/>
            <a:cs typeface="Times New Roman" pitchFamily="18" charset="0"/>
          </a:endParaRPr>
        </a:p>
      </dgm:t>
    </dgm:pt>
    <dgm:pt modelId="{A4E11A91-150F-4FA1-AC8C-C395FC4E4283}" type="sibTrans" cxnId="{568479E6-62C9-471E-A6CF-83436AA7FD40}">
      <dgm:prSet/>
      <dgm:spPr/>
      <dgm:t>
        <a:bodyPr/>
        <a:lstStyle/>
        <a:p>
          <a:endParaRPr lang="ru-RU"/>
        </a:p>
      </dgm:t>
    </dgm:pt>
    <dgm:pt modelId="{AF225201-4F4C-4C29-9D01-BCF05E20A689}" type="parTrans" cxnId="{568479E6-62C9-471E-A6CF-83436AA7FD40}">
      <dgm:prSet/>
      <dgm:spPr/>
      <dgm:t>
        <a:bodyPr/>
        <a:lstStyle/>
        <a:p>
          <a:endParaRPr lang="ru-RU"/>
        </a:p>
      </dgm:t>
    </dgm:pt>
    <dgm:pt modelId="{A386BC5F-D6AF-4DAA-9A99-FFBBDEEA1E07}" type="sibTrans" cxnId="{91A19441-F4A8-4B2F-AF35-8059FECE5674}">
      <dgm:prSet/>
      <dgm:spPr/>
      <dgm:t>
        <a:bodyPr/>
        <a:lstStyle/>
        <a:p>
          <a:endParaRPr lang="ru-RU"/>
        </a:p>
      </dgm:t>
    </dgm:pt>
    <dgm:pt modelId="{A1D54D12-7717-4CF8-AA87-D7EE2762E4A6}" type="parTrans" cxnId="{91A19441-F4A8-4B2F-AF35-8059FECE5674}">
      <dgm:prSet/>
      <dgm:spPr/>
      <dgm:t>
        <a:bodyPr/>
        <a:lstStyle/>
        <a:p>
          <a:endParaRPr lang="ru-RU"/>
        </a:p>
      </dgm:t>
    </dgm:pt>
    <dgm:pt modelId="{8E87C8B4-F47B-486A-913A-6579572FA182}">
      <dgm:prSet phldrT="[Текст]" custT="1"/>
      <dgm:spPr/>
      <dgm:t>
        <a:bodyPr/>
        <a:lstStyle/>
        <a:p>
          <a:r>
            <a:rPr lang="ro-RO" sz="1200" b="1" dirty="0" smtClean="0"/>
            <a:t>2013 – 35 SAP</a:t>
          </a:r>
          <a:endParaRPr lang="ru-RU" sz="1200" b="1" dirty="0"/>
        </a:p>
      </dgm:t>
    </dgm:pt>
    <dgm:pt modelId="{C7E14081-2FC0-4B05-AABB-757DECB40ED2}" type="sibTrans" cxnId="{F0E76A2B-1358-46E8-ADB5-CE1EC6728D50}">
      <dgm:prSet/>
      <dgm:spPr/>
      <dgm:t>
        <a:bodyPr/>
        <a:lstStyle/>
        <a:p>
          <a:endParaRPr lang="ru-RU"/>
        </a:p>
      </dgm:t>
    </dgm:pt>
    <dgm:pt modelId="{B5C303E2-22BC-48B3-A15C-EEDDC56C52C7}" type="parTrans" cxnId="{F0E76A2B-1358-46E8-ADB5-CE1EC6728D50}">
      <dgm:prSet/>
      <dgm:spPr/>
      <dgm:t>
        <a:bodyPr/>
        <a:lstStyle/>
        <a:p>
          <a:endParaRPr lang="ru-RU"/>
        </a:p>
      </dgm:t>
    </dgm:pt>
    <dgm:pt modelId="{BA177BE6-9484-49C0-94A3-9CD531123634}">
      <dgm:prSet phldrT="[Текст]" custT="1"/>
      <dgm:spPr/>
      <dgm:t>
        <a:bodyPr/>
        <a:lstStyle/>
        <a:p>
          <a:r>
            <a:rPr lang="ro-RO" sz="1200" b="1" dirty="0" smtClean="0"/>
            <a:t>2012 -  7 SAP</a:t>
          </a:r>
          <a:endParaRPr lang="ru-RU" sz="1200" b="1" dirty="0"/>
        </a:p>
      </dgm:t>
    </dgm:pt>
    <dgm:pt modelId="{C7D23122-3C99-4649-94B7-2D335031B6A0}" type="sibTrans" cxnId="{BC749FDE-855C-42B4-B9AA-EEDF30F5155D}">
      <dgm:prSet/>
      <dgm:spPr/>
      <dgm:t>
        <a:bodyPr/>
        <a:lstStyle/>
        <a:p>
          <a:endParaRPr lang="ru-RU"/>
        </a:p>
      </dgm:t>
    </dgm:pt>
    <dgm:pt modelId="{509BC791-6A7E-44A2-87C1-2D191726119A}" type="parTrans" cxnId="{BC749FDE-855C-42B4-B9AA-EEDF30F5155D}">
      <dgm:prSet/>
      <dgm:spPr/>
      <dgm:t>
        <a:bodyPr/>
        <a:lstStyle/>
        <a:p>
          <a:endParaRPr lang="ru-RU"/>
        </a:p>
      </dgm:t>
    </dgm:pt>
    <dgm:pt modelId="{C57F2E91-D1CE-481A-858A-89EA71E00D31}">
      <dgm:prSet phldrT="[Текст]" custT="1"/>
      <dgm:spPr/>
      <dgm:t>
        <a:bodyPr/>
        <a:lstStyle/>
        <a:p>
          <a:r>
            <a:rPr lang="ro-MO" sz="1200" b="1" dirty="0" smtClean="0"/>
            <a:t>serviciul municipal / raional de asistență psihopedagogică</a:t>
          </a:r>
          <a:endParaRPr lang="ru-RU" sz="1200" b="1" dirty="0"/>
        </a:p>
      </dgm:t>
    </dgm:pt>
    <dgm:pt modelId="{D00DEBF2-8851-44A0-B5C2-8BD8FA9166FD}" type="sibTrans" cxnId="{0605E5B4-C8FD-479C-A028-B7A3C7663A29}">
      <dgm:prSet/>
      <dgm:spPr/>
      <dgm:t>
        <a:bodyPr/>
        <a:lstStyle/>
        <a:p>
          <a:endParaRPr lang="ru-RU"/>
        </a:p>
      </dgm:t>
    </dgm:pt>
    <dgm:pt modelId="{D2F4320B-523C-47C6-85C2-8557B1DDDEF9}" type="parTrans" cxnId="{0605E5B4-C8FD-479C-A028-B7A3C7663A29}">
      <dgm:prSet/>
      <dgm:spPr/>
      <dgm:t>
        <a:bodyPr/>
        <a:lstStyle/>
        <a:p>
          <a:endParaRPr lang="ru-RU"/>
        </a:p>
      </dgm:t>
    </dgm:pt>
    <dgm:pt modelId="{4B2E5E83-AFD1-4249-BBDC-52AA3DA4AC3A}">
      <dgm:prSet phldrT="[Текст]"/>
      <dgm:spPr/>
      <dgm:t>
        <a:bodyPr/>
        <a:lstStyle/>
        <a:p>
          <a:r>
            <a:rPr lang="ro-MO" b="1" dirty="0" smtClean="0"/>
            <a:t>centrul de resurse pentru educație incluzivă</a:t>
          </a:r>
          <a:endParaRPr lang="ru-RU" b="1" dirty="0"/>
        </a:p>
      </dgm:t>
    </dgm:pt>
    <dgm:pt modelId="{0B698227-3DE2-4E34-BE1B-2E353BC0076D}" type="parTrans" cxnId="{FC1283A5-4FD6-4F08-85F9-B0966A2CCC15}">
      <dgm:prSet/>
      <dgm:spPr/>
      <dgm:t>
        <a:bodyPr/>
        <a:lstStyle/>
        <a:p>
          <a:endParaRPr lang="ru-RU"/>
        </a:p>
      </dgm:t>
    </dgm:pt>
    <dgm:pt modelId="{C9567724-8341-4A4E-A0BF-E246CF681349}" type="sibTrans" cxnId="{FC1283A5-4FD6-4F08-85F9-B0966A2CCC15}">
      <dgm:prSet/>
      <dgm:spPr/>
      <dgm:t>
        <a:bodyPr/>
        <a:lstStyle/>
        <a:p>
          <a:endParaRPr lang="ru-RU"/>
        </a:p>
      </dgm:t>
    </dgm:pt>
    <dgm:pt modelId="{5DD9BBF5-A3FD-40A7-9A6A-2A3EA8032811}">
      <dgm:prSet phldrT="[Текст]"/>
      <dgm:spPr/>
      <dgm:t>
        <a:bodyPr/>
        <a:lstStyle/>
        <a:p>
          <a:r>
            <a:rPr lang="ro-RO" b="1" dirty="0" smtClean="0"/>
            <a:t>2012 -   100 de cadre didactice de sprijin </a:t>
          </a:r>
          <a:endParaRPr lang="ru-RU" b="1" dirty="0"/>
        </a:p>
      </dgm:t>
    </dgm:pt>
    <dgm:pt modelId="{6C8ED6C8-A09F-441D-989D-C66B4E89E11A}" type="parTrans" cxnId="{546C759E-75AB-4E87-A66C-7FC98DD4834A}">
      <dgm:prSet/>
      <dgm:spPr/>
      <dgm:t>
        <a:bodyPr/>
        <a:lstStyle/>
        <a:p>
          <a:endParaRPr lang="ru-RU"/>
        </a:p>
      </dgm:t>
    </dgm:pt>
    <dgm:pt modelId="{210498A4-2971-4EA5-9565-FBB3F1FDBC0A}" type="sibTrans" cxnId="{546C759E-75AB-4E87-A66C-7FC98DD4834A}">
      <dgm:prSet/>
      <dgm:spPr/>
      <dgm:t>
        <a:bodyPr/>
        <a:lstStyle/>
        <a:p>
          <a:endParaRPr lang="ru-RU"/>
        </a:p>
      </dgm:t>
    </dgm:pt>
    <dgm:pt modelId="{E90019A1-4D11-4677-A3D3-473A19750057}">
      <dgm:prSet phldrT="[Текст]"/>
      <dgm:spPr/>
      <dgm:t>
        <a:bodyPr/>
        <a:lstStyle/>
        <a:p>
          <a:r>
            <a:rPr lang="ro-RO" b="1" dirty="0" smtClean="0"/>
            <a:t>2013 -   360 de cadre didactice de sprijin </a:t>
          </a:r>
          <a:endParaRPr lang="ru-RU" b="1" dirty="0"/>
        </a:p>
      </dgm:t>
    </dgm:pt>
    <dgm:pt modelId="{A635E931-45B4-40C4-BB0A-931449747330}" type="parTrans" cxnId="{D23CB930-CC34-4DA2-8802-3938E29D5BF2}">
      <dgm:prSet/>
      <dgm:spPr/>
      <dgm:t>
        <a:bodyPr/>
        <a:lstStyle/>
        <a:p>
          <a:endParaRPr lang="ru-RU"/>
        </a:p>
      </dgm:t>
    </dgm:pt>
    <dgm:pt modelId="{53890A58-EF2A-41CF-8EC2-EA882160CA0A}" type="sibTrans" cxnId="{D23CB930-CC34-4DA2-8802-3938E29D5BF2}">
      <dgm:prSet/>
      <dgm:spPr/>
      <dgm:t>
        <a:bodyPr/>
        <a:lstStyle/>
        <a:p>
          <a:endParaRPr lang="ru-RU"/>
        </a:p>
      </dgm:t>
    </dgm:pt>
    <dgm:pt modelId="{4E7A382C-29E1-4ED4-947B-B8A8100DE2E3}">
      <dgm:prSet phldrT="[Текст]"/>
      <dgm:spPr/>
      <dgm:t>
        <a:bodyPr/>
        <a:lstStyle/>
        <a:p>
          <a:r>
            <a:rPr lang="ro-RO" b="1" dirty="0" smtClean="0"/>
            <a:t>2012 – 35 de centre de resurse</a:t>
          </a:r>
          <a:endParaRPr lang="ru-RU" b="1" dirty="0"/>
        </a:p>
      </dgm:t>
    </dgm:pt>
    <dgm:pt modelId="{FD67B3A2-7988-41C8-BB67-E5F4110853EB}" type="parTrans" cxnId="{CD2292BA-D349-4B70-9677-FFA367CFE8A4}">
      <dgm:prSet/>
      <dgm:spPr/>
      <dgm:t>
        <a:bodyPr/>
        <a:lstStyle/>
        <a:p>
          <a:endParaRPr lang="ru-RU"/>
        </a:p>
      </dgm:t>
    </dgm:pt>
    <dgm:pt modelId="{20E1677A-FFBC-48F1-A635-D356DFC38AC0}" type="sibTrans" cxnId="{CD2292BA-D349-4B70-9677-FFA367CFE8A4}">
      <dgm:prSet/>
      <dgm:spPr/>
      <dgm:t>
        <a:bodyPr/>
        <a:lstStyle/>
        <a:p>
          <a:endParaRPr lang="ru-RU"/>
        </a:p>
      </dgm:t>
    </dgm:pt>
    <dgm:pt modelId="{194EB5D1-9947-4FDC-8B63-85B3E5B01747}">
      <dgm:prSet phldrT="[Текст]"/>
      <dgm:spPr/>
      <dgm:t>
        <a:bodyPr/>
        <a:lstStyle/>
        <a:p>
          <a:r>
            <a:rPr lang="ro-RO" b="1" dirty="0" smtClean="0"/>
            <a:t>2013 – 250 de centre de resurse</a:t>
          </a:r>
          <a:endParaRPr lang="ru-RU" b="1" dirty="0"/>
        </a:p>
      </dgm:t>
    </dgm:pt>
    <dgm:pt modelId="{EF79283B-80A0-4FD4-A52B-72A3EF2278DF}" type="parTrans" cxnId="{6C9314FF-AD43-4D7B-BBAE-EEEBE5009B1E}">
      <dgm:prSet/>
      <dgm:spPr/>
      <dgm:t>
        <a:bodyPr/>
        <a:lstStyle/>
        <a:p>
          <a:endParaRPr lang="ru-RU"/>
        </a:p>
      </dgm:t>
    </dgm:pt>
    <dgm:pt modelId="{481A4BA4-B7F1-4D6E-BB25-86B07DFB891E}" type="sibTrans" cxnId="{6C9314FF-AD43-4D7B-BBAE-EEEBE5009B1E}">
      <dgm:prSet/>
      <dgm:spPr/>
      <dgm:t>
        <a:bodyPr/>
        <a:lstStyle/>
        <a:p>
          <a:endParaRPr lang="ru-RU"/>
        </a:p>
      </dgm:t>
    </dgm:pt>
    <dgm:pt modelId="{7D1618E2-9B64-4089-81FB-BE2C065C7443}">
      <dgm:prSet phldrT="[Текст]" custT="1"/>
      <dgm:spPr/>
      <dgm:t>
        <a:bodyPr/>
        <a:lstStyle/>
        <a:p>
          <a:r>
            <a:rPr lang="ro-RO" sz="1200" b="1" dirty="0" smtClean="0"/>
            <a:t>2014 – 35 SAP</a:t>
          </a:r>
          <a:endParaRPr lang="ru-RU" sz="1200" b="1" dirty="0"/>
        </a:p>
      </dgm:t>
    </dgm:pt>
    <dgm:pt modelId="{E7F37259-10BF-4878-BAE1-BC27F67665C1}" type="parTrans" cxnId="{72BA0E49-9B07-4D32-BD58-77CCCEED58D3}">
      <dgm:prSet/>
      <dgm:spPr/>
      <dgm:t>
        <a:bodyPr/>
        <a:lstStyle/>
        <a:p>
          <a:endParaRPr lang="ro-RO"/>
        </a:p>
      </dgm:t>
    </dgm:pt>
    <dgm:pt modelId="{A9C8D2E7-96EE-4315-8A62-1E670CB529B0}" type="sibTrans" cxnId="{72BA0E49-9B07-4D32-BD58-77CCCEED58D3}">
      <dgm:prSet/>
      <dgm:spPr/>
      <dgm:t>
        <a:bodyPr/>
        <a:lstStyle/>
        <a:p>
          <a:endParaRPr lang="ro-RO"/>
        </a:p>
      </dgm:t>
    </dgm:pt>
    <dgm:pt modelId="{A4FD5F05-B3F3-421C-8890-D9336454C3D4}">
      <dgm:prSet phldrT="[Текст]"/>
      <dgm:spPr/>
      <dgm:t>
        <a:bodyPr/>
        <a:lstStyle/>
        <a:p>
          <a:r>
            <a:rPr lang="ro-RO" b="1" dirty="0" smtClean="0"/>
            <a:t>2014 – 603 de cadre</a:t>
          </a:r>
          <a:r>
            <a:rPr lang="ro-RO" dirty="0" smtClean="0"/>
            <a:t> </a:t>
          </a:r>
          <a:r>
            <a:rPr lang="ro-RO" b="1" dirty="0" smtClean="0"/>
            <a:t>didactice de sprijin</a:t>
          </a:r>
          <a:endParaRPr lang="ru-RU" b="1" dirty="0"/>
        </a:p>
      </dgm:t>
    </dgm:pt>
    <dgm:pt modelId="{98E047B7-8946-4BD3-9F6F-274B5E578AE5}" type="parTrans" cxnId="{1D663679-A4D7-4816-BC60-C218759618ED}">
      <dgm:prSet/>
      <dgm:spPr/>
      <dgm:t>
        <a:bodyPr/>
        <a:lstStyle/>
        <a:p>
          <a:endParaRPr lang="ro-RO"/>
        </a:p>
      </dgm:t>
    </dgm:pt>
    <dgm:pt modelId="{9BC1B386-8C0A-416A-B1A1-ADECAE266476}" type="sibTrans" cxnId="{1D663679-A4D7-4816-BC60-C218759618ED}">
      <dgm:prSet/>
      <dgm:spPr/>
      <dgm:t>
        <a:bodyPr/>
        <a:lstStyle/>
        <a:p>
          <a:endParaRPr lang="ro-RO"/>
        </a:p>
      </dgm:t>
    </dgm:pt>
    <dgm:pt modelId="{2CC34B53-152E-4155-8F7C-A7611FDA538F}">
      <dgm:prSet phldrT="[Текст]"/>
      <dgm:spPr/>
      <dgm:t>
        <a:bodyPr/>
        <a:lstStyle/>
        <a:p>
          <a:r>
            <a:rPr lang="ro-RO" b="1" dirty="0" smtClean="0"/>
            <a:t>2014  - 497 centre de resurse</a:t>
          </a:r>
          <a:endParaRPr lang="ru-RU" b="1" dirty="0"/>
        </a:p>
      </dgm:t>
    </dgm:pt>
    <dgm:pt modelId="{FCE2D626-5D67-4FA3-A1FF-8410AED271E5}" type="parTrans" cxnId="{BF85CD92-DDDE-47AC-9365-FBA4D8A255BF}">
      <dgm:prSet/>
      <dgm:spPr/>
      <dgm:t>
        <a:bodyPr/>
        <a:lstStyle/>
        <a:p>
          <a:endParaRPr lang="ro-RO"/>
        </a:p>
      </dgm:t>
    </dgm:pt>
    <dgm:pt modelId="{E84AB964-17C3-42C8-9C1B-4053F453E6E0}" type="sibTrans" cxnId="{BF85CD92-DDDE-47AC-9365-FBA4D8A255BF}">
      <dgm:prSet/>
      <dgm:spPr/>
      <dgm:t>
        <a:bodyPr/>
        <a:lstStyle/>
        <a:p>
          <a:endParaRPr lang="ro-RO"/>
        </a:p>
      </dgm:t>
    </dgm:pt>
    <dgm:pt modelId="{FAC1323D-7CEE-439D-BC32-410E0B545F71}">
      <dgm:prSet phldrT="[Текст]"/>
      <dgm:spPr/>
      <dgm:t>
        <a:bodyPr/>
        <a:lstStyle/>
        <a:p>
          <a:r>
            <a:rPr lang="ro-RO" b="1" dirty="0" smtClean="0"/>
            <a:t>2015 -  737 centre de resurse</a:t>
          </a:r>
          <a:endParaRPr lang="ru-RU" b="1" dirty="0"/>
        </a:p>
      </dgm:t>
    </dgm:pt>
    <dgm:pt modelId="{3839D8AC-EEA5-41CA-B298-FBE29CE82F79}" type="parTrans" cxnId="{41E5F66D-CBF0-46C5-9B0A-88C66CA9C20B}">
      <dgm:prSet/>
      <dgm:spPr/>
      <dgm:t>
        <a:bodyPr/>
        <a:lstStyle/>
        <a:p>
          <a:endParaRPr lang="ru-RU"/>
        </a:p>
      </dgm:t>
    </dgm:pt>
    <dgm:pt modelId="{5B59084A-B69C-4FFA-99F0-36BAA60CF3B6}" type="sibTrans" cxnId="{41E5F66D-CBF0-46C5-9B0A-88C66CA9C20B}">
      <dgm:prSet/>
      <dgm:spPr/>
      <dgm:t>
        <a:bodyPr/>
        <a:lstStyle/>
        <a:p>
          <a:endParaRPr lang="ru-RU"/>
        </a:p>
      </dgm:t>
    </dgm:pt>
    <dgm:pt modelId="{7FEB7EF6-F26E-44A9-BE6E-9C178247D0DE}">
      <dgm:prSet phldrT="[Текст]" custT="1"/>
      <dgm:spPr/>
      <dgm:t>
        <a:bodyPr/>
        <a:lstStyle/>
        <a:p>
          <a:r>
            <a:rPr lang="ro-RO" sz="1200" b="1" dirty="0" smtClean="0"/>
            <a:t>2015 -  35 SAP</a:t>
          </a:r>
          <a:endParaRPr lang="ru-RU" sz="1200" b="1" dirty="0"/>
        </a:p>
      </dgm:t>
    </dgm:pt>
    <dgm:pt modelId="{30009615-7787-45CE-9ED6-B70301E7B9DE}" type="parTrans" cxnId="{76A38622-3BA9-4102-A4CE-E20516803307}">
      <dgm:prSet/>
      <dgm:spPr/>
      <dgm:t>
        <a:bodyPr/>
        <a:lstStyle/>
        <a:p>
          <a:endParaRPr lang="ru-RU"/>
        </a:p>
      </dgm:t>
    </dgm:pt>
    <dgm:pt modelId="{BA152340-DD55-48AB-9C9A-508270A90A5D}" type="sibTrans" cxnId="{76A38622-3BA9-4102-A4CE-E20516803307}">
      <dgm:prSet/>
      <dgm:spPr/>
      <dgm:t>
        <a:bodyPr/>
        <a:lstStyle/>
        <a:p>
          <a:endParaRPr lang="ru-RU"/>
        </a:p>
      </dgm:t>
    </dgm:pt>
    <dgm:pt modelId="{A900FF63-2B32-47E9-8ED2-1C4FE96806C4}">
      <dgm:prSet phldrT="[Текст]"/>
      <dgm:spPr/>
      <dgm:t>
        <a:bodyPr/>
        <a:lstStyle/>
        <a:p>
          <a:r>
            <a:rPr lang="ro-RO" b="1" dirty="0" smtClean="0"/>
            <a:t>2015 – 865 cadre didactice de sprijin</a:t>
          </a:r>
          <a:endParaRPr lang="ru-RU" b="1" dirty="0"/>
        </a:p>
      </dgm:t>
    </dgm:pt>
    <dgm:pt modelId="{12E1CE65-C829-40F1-A549-7FDB423F8EF7}" type="parTrans" cxnId="{AA6C84C8-A1EC-420B-B541-5D381C9F9C0B}">
      <dgm:prSet/>
      <dgm:spPr/>
      <dgm:t>
        <a:bodyPr/>
        <a:lstStyle/>
        <a:p>
          <a:endParaRPr lang="ru-RU"/>
        </a:p>
      </dgm:t>
    </dgm:pt>
    <dgm:pt modelId="{CB515DB5-D53C-4C5D-B626-F82DF716A4F3}" type="sibTrans" cxnId="{AA6C84C8-A1EC-420B-B541-5D381C9F9C0B}">
      <dgm:prSet/>
      <dgm:spPr/>
      <dgm:t>
        <a:bodyPr/>
        <a:lstStyle/>
        <a:p>
          <a:endParaRPr lang="ru-RU"/>
        </a:p>
      </dgm:t>
    </dgm:pt>
    <dgm:pt modelId="{F01E00DC-8AAD-48DA-91F3-122E7AAA93A9}">
      <dgm:prSet phldrT="[Текст]"/>
      <dgm:spPr>
        <a:solidFill>
          <a:schemeClr val="accent6">
            <a:lumMod val="20000"/>
            <a:lumOff val="80000"/>
          </a:schemeClr>
        </a:solidFill>
        <a:ln>
          <a:solidFill>
            <a:schemeClr val="accent1">
              <a:lumMod val="20000"/>
              <a:lumOff val="80000"/>
            </a:schemeClr>
          </a:solidFill>
        </a:ln>
      </dgm:spPr>
      <dgm:t>
        <a:bodyPr/>
        <a:lstStyle/>
        <a:p>
          <a:r>
            <a:rPr lang="ro-RO" dirty="0" smtClean="0"/>
            <a:t>Ss</a:t>
          </a:r>
          <a:endParaRPr lang="ru-RU" dirty="0"/>
        </a:p>
      </dgm:t>
    </dgm:pt>
    <dgm:pt modelId="{601E7C2D-ABE8-438D-8B6C-39E695812240}" type="sibTrans" cxnId="{46A33B16-E9F7-426F-9394-B10131CD2234}">
      <dgm:prSet/>
      <dgm:spPr/>
      <dgm:t>
        <a:bodyPr/>
        <a:lstStyle/>
        <a:p>
          <a:endParaRPr lang="ru-RU"/>
        </a:p>
      </dgm:t>
    </dgm:pt>
    <dgm:pt modelId="{8E35ED2F-BC15-4848-B15C-266DB3CB668C}" type="parTrans" cxnId="{46A33B16-E9F7-426F-9394-B10131CD2234}">
      <dgm:prSet/>
      <dgm:spPr/>
      <dgm:t>
        <a:bodyPr/>
        <a:lstStyle/>
        <a:p>
          <a:endParaRPr lang="ru-RU"/>
        </a:p>
      </dgm:t>
    </dgm:pt>
    <dgm:pt modelId="{86D5EF19-65C6-4F71-933F-CABA86D9F129}" type="pres">
      <dgm:prSet presAssocID="{E4CA2FC2-CFFF-4301-9064-13956943D92D}" presName="Name0" presStyleCnt="0">
        <dgm:presLayoutVars>
          <dgm:chPref val="3"/>
          <dgm:dir/>
          <dgm:animLvl val="lvl"/>
          <dgm:resizeHandles/>
        </dgm:presLayoutVars>
      </dgm:prSet>
      <dgm:spPr/>
      <dgm:t>
        <a:bodyPr/>
        <a:lstStyle/>
        <a:p>
          <a:endParaRPr lang="en-US"/>
        </a:p>
      </dgm:t>
    </dgm:pt>
    <dgm:pt modelId="{4116234D-7341-4448-97EA-6E62A53371ED}" type="pres">
      <dgm:prSet presAssocID="{1987F199-2527-43D1-BA22-194D9FA1B41B}" presName="horFlow" presStyleCnt="0"/>
      <dgm:spPr/>
    </dgm:pt>
    <dgm:pt modelId="{63FF2506-DEC1-4F9C-8067-92F15188352B}" type="pres">
      <dgm:prSet presAssocID="{1987F199-2527-43D1-BA22-194D9FA1B41B}" presName="bigChev" presStyleLbl="node1" presStyleIdx="0" presStyleCnt="3"/>
      <dgm:spPr/>
      <dgm:t>
        <a:bodyPr/>
        <a:lstStyle/>
        <a:p>
          <a:endParaRPr lang="en-US"/>
        </a:p>
      </dgm:t>
    </dgm:pt>
    <dgm:pt modelId="{E4827A40-244D-4724-A4C7-8B1C02F83609}" type="pres">
      <dgm:prSet presAssocID="{D2F4320B-523C-47C6-85C2-8557B1DDDEF9}" presName="parTrans" presStyleCnt="0"/>
      <dgm:spPr/>
    </dgm:pt>
    <dgm:pt modelId="{2167A82D-EDD2-4FFF-94B4-F53B2DA1EA6E}" type="pres">
      <dgm:prSet presAssocID="{C57F2E91-D1CE-481A-858A-89EA71E00D31}" presName="node" presStyleLbl="alignAccFollowNode1" presStyleIdx="0" presStyleCnt="15">
        <dgm:presLayoutVars>
          <dgm:bulletEnabled val="1"/>
        </dgm:presLayoutVars>
      </dgm:prSet>
      <dgm:spPr/>
      <dgm:t>
        <a:bodyPr/>
        <a:lstStyle/>
        <a:p>
          <a:endParaRPr lang="en-US"/>
        </a:p>
      </dgm:t>
    </dgm:pt>
    <dgm:pt modelId="{AEA3A918-B062-4C2B-AE8E-44AF2A1B8C1C}" type="pres">
      <dgm:prSet presAssocID="{D00DEBF2-8851-44A0-B5C2-8BD8FA9166FD}" presName="sibTrans" presStyleCnt="0"/>
      <dgm:spPr/>
    </dgm:pt>
    <dgm:pt modelId="{C7F60E22-69FE-4DDB-BEF8-A971A9DC7E94}" type="pres">
      <dgm:prSet presAssocID="{BA177BE6-9484-49C0-94A3-9CD531123634}" presName="node" presStyleLbl="alignAccFollowNode1" presStyleIdx="1" presStyleCnt="15">
        <dgm:presLayoutVars>
          <dgm:bulletEnabled val="1"/>
        </dgm:presLayoutVars>
      </dgm:prSet>
      <dgm:spPr/>
      <dgm:t>
        <a:bodyPr/>
        <a:lstStyle/>
        <a:p>
          <a:endParaRPr lang="en-US"/>
        </a:p>
      </dgm:t>
    </dgm:pt>
    <dgm:pt modelId="{1402465E-9F9B-45F5-8839-03ED9455F3BA}" type="pres">
      <dgm:prSet presAssocID="{C7D23122-3C99-4649-94B7-2D335031B6A0}" presName="sibTrans" presStyleCnt="0"/>
      <dgm:spPr/>
    </dgm:pt>
    <dgm:pt modelId="{D784E76E-6191-4999-A055-97079B44D105}" type="pres">
      <dgm:prSet presAssocID="{8E87C8B4-F47B-486A-913A-6579572FA182}" presName="node" presStyleLbl="alignAccFollowNode1" presStyleIdx="2" presStyleCnt="15">
        <dgm:presLayoutVars>
          <dgm:bulletEnabled val="1"/>
        </dgm:presLayoutVars>
      </dgm:prSet>
      <dgm:spPr/>
      <dgm:t>
        <a:bodyPr/>
        <a:lstStyle/>
        <a:p>
          <a:endParaRPr lang="en-US"/>
        </a:p>
      </dgm:t>
    </dgm:pt>
    <dgm:pt modelId="{01AE8D72-4DEB-4193-85EA-4B68B3FF1D90}" type="pres">
      <dgm:prSet presAssocID="{C7E14081-2FC0-4B05-AABB-757DECB40ED2}" presName="sibTrans" presStyleCnt="0"/>
      <dgm:spPr/>
    </dgm:pt>
    <dgm:pt modelId="{4A27C0B3-855F-4A46-8D42-E9900C7042E3}" type="pres">
      <dgm:prSet presAssocID="{7D1618E2-9B64-4089-81FB-BE2C065C7443}" presName="node" presStyleLbl="alignAccFollowNode1" presStyleIdx="3" presStyleCnt="15">
        <dgm:presLayoutVars>
          <dgm:bulletEnabled val="1"/>
        </dgm:presLayoutVars>
      </dgm:prSet>
      <dgm:spPr/>
      <dgm:t>
        <a:bodyPr/>
        <a:lstStyle/>
        <a:p>
          <a:endParaRPr lang="ro-RO"/>
        </a:p>
      </dgm:t>
    </dgm:pt>
    <dgm:pt modelId="{C73CA965-1074-4419-9775-013D89C8CD92}" type="pres">
      <dgm:prSet presAssocID="{A9C8D2E7-96EE-4315-8A62-1E670CB529B0}" presName="sibTrans" presStyleCnt="0"/>
      <dgm:spPr/>
    </dgm:pt>
    <dgm:pt modelId="{C1DF13B6-E7A5-48C6-962D-5A372BBE3C18}" type="pres">
      <dgm:prSet presAssocID="{7FEB7EF6-F26E-44A9-BE6E-9C178247D0DE}" presName="node" presStyleLbl="alignAccFollowNode1" presStyleIdx="4" presStyleCnt="15">
        <dgm:presLayoutVars>
          <dgm:bulletEnabled val="1"/>
        </dgm:presLayoutVars>
      </dgm:prSet>
      <dgm:spPr/>
      <dgm:t>
        <a:bodyPr/>
        <a:lstStyle/>
        <a:p>
          <a:endParaRPr lang="ru-RU"/>
        </a:p>
      </dgm:t>
    </dgm:pt>
    <dgm:pt modelId="{FFE0D69B-3B40-48A5-A46F-871DBE1AC32E}" type="pres">
      <dgm:prSet presAssocID="{1987F199-2527-43D1-BA22-194D9FA1B41B}" presName="vSp" presStyleCnt="0"/>
      <dgm:spPr/>
    </dgm:pt>
    <dgm:pt modelId="{94260426-0F5E-418F-BB43-D907AF511601}" type="pres">
      <dgm:prSet presAssocID="{3F83FD1E-1670-4732-9281-C8C8E85C4E56}" presName="horFlow" presStyleCnt="0"/>
      <dgm:spPr/>
    </dgm:pt>
    <dgm:pt modelId="{513D34FE-A9F4-42C2-8A66-C847766641CB}" type="pres">
      <dgm:prSet presAssocID="{3F83FD1E-1670-4732-9281-C8C8E85C4E56}" presName="bigChev" presStyleLbl="node1" presStyleIdx="1" presStyleCnt="3" custScaleX="104693" custScaleY="168631" custLinFactNeighborX="-40626" custLinFactNeighborY="68763"/>
      <dgm:spPr/>
      <dgm:t>
        <a:bodyPr/>
        <a:lstStyle/>
        <a:p>
          <a:endParaRPr lang="en-US"/>
        </a:p>
      </dgm:t>
    </dgm:pt>
    <dgm:pt modelId="{B6C7833E-3AA9-4E72-B236-6AFCA845E96F}" type="pres">
      <dgm:prSet presAssocID="{A1D54D12-7717-4CF8-AA87-D7EE2762E4A6}" presName="parTrans" presStyleCnt="0"/>
      <dgm:spPr/>
    </dgm:pt>
    <dgm:pt modelId="{FAF6D429-B83A-4DA4-B666-FEF442826B22}" type="pres">
      <dgm:prSet presAssocID="{51EE1E19-EBD7-47D6-A4A2-1EC31AFEA554}" presName="node" presStyleLbl="alignAccFollowNode1" presStyleIdx="5" presStyleCnt="15" custScaleX="98495">
        <dgm:presLayoutVars>
          <dgm:bulletEnabled val="1"/>
        </dgm:presLayoutVars>
      </dgm:prSet>
      <dgm:spPr/>
      <dgm:t>
        <a:bodyPr/>
        <a:lstStyle/>
        <a:p>
          <a:endParaRPr lang="ru-RU"/>
        </a:p>
      </dgm:t>
    </dgm:pt>
    <dgm:pt modelId="{4E082445-D082-4C4E-9FD1-F0421CF75F80}" type="pres">
      <dgm:prSet presAssocID="{A386BC5F-D6AF-4DAA-9A99-FFBBDEEA1E07}" presName="sibTrans" presStyleCnt="0"/>
      <dgm:spPr/>
    </dgm:pt>
    <dgm:pt modelId="{7F0DD67D-048F-4B72-8A18-5B0E3B81A1D5}" type="pres">
      <dgm:prSet presAssocID="{5DD9BBF5-A3FD-40A7-9A6A-2A3EA8032811}" presName="node" presStyleLbl="alignAccFollowNode1" presStyleIdx="6" presStyleCnt="15" custScaleX="93780">
        <dgm:presLayoutVars>
          <dgm:bulletEnabled val="1"/>
        </dgm:presLayoutVars>
      </dgm:prSet>
      <dgm:spPr/>
      <dgm:t>
        <a:bodyPr/>
        <a:lstStyle/>
        <a:p>
          <a:endParaRPr lang="en-US"/>
        </a:p>
      </dgm:t>
    </dgm:pt>
    <dgm:pt modelId="{3C3F1AA8-ECF0-44DC-BE27-8CBA7F456377}" type="pres">
      <dgm:prSet presAssocID="{210498A4-2971-4EA5-9565-FBB3F1FDBC0A}" presName="sibTrans" presStyleCnt="0"/>
      <dgm:spPr/>
    </dgm:pt>
    <dgm:pt modelId="{D364BA46-8E63-4CCF-BC08-7CD0ECCDF230}" type="pres">
      <dgm:prSet presAssocID="{E90019A1-4D11-4677-A3D3-473A19750057}" presName="node" presStyleLbl="alignAccFollowNode1" presStyleIdx="7" presStyleCnt="15" custScaleX="96132">
        <dgm:presLayoutVars>
          <dgm:bulletEnabled val="1"/>
        </dgm:presLayoutVars>
      </dgm:prSet>
      <dgm:spPr/>
      <dgm:t>
        <a:bodyPr/>
        <a:lstStyle/>
        <a:p>
          <a:endParaRPr lang="ru-RU"/>
        </a:p>
      </dgm:t>
    </dgm:pt>
    <dgm:pt modelId="{E94DD2C0-C896-4AB5-BCFD-A404B9220F81}" type="pres">
      <dgm:prSet presAssocID="{53890A58-EF2A-41CF-8EC2-EA882160CA0A}" presName="sibTrans" presStyleCnt="0"/>
      <dgm:spPr/>
    </dgm:pt>
    <dgm:pt modelId="{3BE84E1E-7FD4-4D84-BFE2-2C2EDB0AC247}" type="pres">
      <dgm:prSet presAssocID="{A4FD5F05-B3F3-421C-8890-D9336454C3D4}" presName="node" presStyleLbl="alignAccFollowNode1" presStyleIdx="8" presStyleCnt="15" custScaleX="111998">
        <dgm:presLayoutVars>
          <dgm:bulletEnabled val="1"/>
        </dgm:presLayoutVars>
      </dgm:prSet>
      <dgm:spPr/>
      <dgm:t>
        <a:bodyPr/>
        <a:lstStyle/>
        <a:p>
          <a:endParaRPr lang="ro-RO"/>
        </a:p>
      </dgm:t>
    </dgm:pt>
    <dgm:pt modelId="{B1F295B3-2CD0-49E5-82BF-95CB4936F73D}" type="pres">
      <dgm:prSet presAssocID="{9BC1B386-8C0A-416A-B1A1-ADECAE266476}" presName="sibTrans" presStyleCnt="0"/>
      <dgm:spPr/>
    </dgm:pt>
    <dgm:pt modelId="{E62B043E-0496-49B5-A704-EC55645ADDEB}" type="pres">
      <dgm:prSet presAssocID="{A900FF63-2B32-47E9-8ED2-1C4FE96806C4}" presName="node" presStyleLbl="alignAccFollowNode1" presStyleIdx="9" presStyleCnt="15">
        <dgm:presLayoutVars>
          <dgm:bulletEnabled val="1"/>
        </dgm:presLayoutVars>
      </dgm:prSet>
      <dgm:spPr/>
      <dgm:t>
        <a:bodyPr/>
        <a:lstStyle/>
        <a:p>
          <a:endParaRPr lang="ru-RU"/>
        </a:p>
      </dgm:t>
    </dgm:pt>
    <dgm:pt modelId="{FD0D8C5F-D87C-4269-9391-5789E6519693}" type="pres">
      <dgm:prSet presAssocID="{3F83FD1E-1670-4732-9281-C8C8E85C4E56}" presName="vSp" presStyleCnt="0"/>
      <dgm:spPr/>
    </dgm:pt>
    <dgm:pt modelId="{70B27725-2AF8-47A1-9445-4EB58F4CB674}" type="pres">
      <dgm:prSet presAssocID="{F01E00DC-8AAD-48DA-91F3-122E7AAA93A9}" presName="horFlow" presStyleCnt="0"/>
      <dgm:spPr/>
    </dgm:pt>
    <dgm:pt modelId="{31E51FD1-F33C-43DB-90C2-3C66C1E95469}" type="pres">
      <dgm:prSet presAssocID="{F01E00DC-8AAD-48DA-91F3-122E7AAA93A9}" presName="bigChev" presStyleLbl="node1" presStyleIdx="2" presStyleCnt="3" custFlipVert="0" custScaleY="11548" custLinFactX="408111" custLinFactNeighborX="500000" custLinFactNeighborY="-14864"/>
      <dgm:spPr/>
      <dgm:t>
        <a:bodyPr/>
        <a:lstStyle/>
        <a:p>
          <a:endParaRPr lang="ru-RU"/>
        </a:p>
      </dgm:t>
    </dgm:pt>
    <dgm:pt modelId="{46E2BF76-BD9C-44A3-987C-21420ECD66BF}" type="pres">
      <dgm:prSet presAssocID="{0B698227-3DE2-4E34-BE1B-2E353BC0076D}" presName="parTrans" presStyleCnt="0"/>
      <dgm:spPr/>
    </dgm:pt>
    <dgm:pt modelId="{84249FEF-FE56-4AE0-A371-19314E318864}" type="pres">
      <dgm:prSet presAssocID="{4B2E5E83-AFD1-4249-BBDC-52AA3DA4AC3A}" presName="node" presStyleLbl="alignAccFollowNode1" presStyleIdx="10" presStyleCnt="15">
        <dgm:presLayoutVars>
          <dgm:bulletEnabled val="1"/>
        </dgm:presLayoutVars>
      </dgm:prSet>
      <dgm:spPr/>
      <dgm:t>
        <a:bodyPr/>
        <a:lstStyle/>
        <a:p>
          <a:endParaRPr lang="ru-RU"/>
        </a:p>
      </dgm:t>
    </dgm:pt>
    <dgm:pt modelId="{6FB0CC30-9F56-4BD1-89BA-FF26C214D760}" type="pres">
      <dgm:prSet presAssocID="{C9567724-8341-4A4E-A0BF-E246CF681349}" presName="sibTrans" presStyleCnt="0"/>
      <dgm:spPr/>
    </dgm:pt>
    <dgm:pt modelId="{B70ED9A7-4934-4B86-BDD8-DF8305998F64}" type="pres">
      <dgm:prSet presAssocID="{4E7A382C-29E1-4ED4-947B-B8A8100DE2E3}" presName="node" presStyleLbl="alignAccFollowNode1" presStyleIdx="11" presStyleCnt="15">
        <dgm:presLayoutVars>
          <dgm:bulletEnabled val="1"/>
        </dgm:presLayoutVars>
      </dgm:prSet>
      <dgm:spPr/>
      <dgm:t>
        <a:bodyPr/>
        <a:lstStyle/>
        <a:p>
          <a:endParaRPr lang="en-US"/>
        </a:p>
      </dgm:t>
    </dgm:pt>
    <dgm:pt modelId="{8D673B28-0699-4FDF-89ED-14E30FA8AA92}" type="pres">
      <dgm:prSet presAssocID="{20E1677A-FFBC-48F1-A635-D356DFC38AC0}" presName="sibTrans" presStyleCnt="0"/>
      <dgm:spPr/>
    </dgm:pt>
    <dgm:pt modelId="{31A2C06B-A849-4632-8253-D22AAAEAC93C}" type="pres">
      <dgm:prSet presAssocID="{194EB5D1-9947-4FDC-8B63-85B3E5B01747}" presName="node" presStyleLbl="alignAccFollowNode1" presStyleIdx="12" presStyleCnt="15">
        <dgm:presLayoutVars>
          <dgm:bulletEnabled val="1"/>
        </dgm:presLayoutVars>
      </dgm:prSet>
      <dgm:spPr/>
      <dgm:t>
        <a:bodyPr/>
        <a:lstStyle/>
        <a:p>
          <a:endParaRPr lang="ru-RU"/>
        </a:p>
      </dgm:t>
    </dgm:pt>
    <dgm:pt modelId="{C68D2C76-A5B8-47A1-8FB4-EF6BFA0EC72C}" type="pres">
      <dgm:prSet presAssocID="{481A4BA4-B7F1-4D6E-BB25-86B07DFB891E}" presName="sibTrans" presStyleCnt="0"/>
      <dgm:spPr/>
    </dgm:pt>
    <dgm:pt modelId="{57262D8A-75A0-49B6-A2FA-A5AE87D0CF7A}" type="pres">
      <dgm:prSet presAssocID="{2CC34B53-152E-4155-8F7C-A7611FDA538F}" presName="node" presStyleLbl="alignAccFollowNode1" presStyleIdx="13" presStyleCnt="15">
        <dgm:presLayoutVars>
          <dgm:bulletEnabled val="1"/>
        </dgm:presLayoutVars>
      </dgm:prSet>
      <dgm:spPr/>
      <dgm:t>
        <a:bodyPr/>
        <a:lstStyle/>
        <a:p>
          <a:endParaRPr lang="ro-RO"/>
        </a:p>
      </dgm:t>
    </dgm:pt>
    <dgm:pt modelId="{958171DE-1222-4B53-A82D-12A50335141E}" type="pres">
      <dgm:prSet presAssocID="{E84AB964-17C3-42C8-9C1B-4053F453E6E0}" presName="sibTrans" presStyleCnt="0"/>
      <dgm:spPr/>
    </dgm:pt>
    <dgm:pt modelId="{9AF2DAA2-30D6-410C-96A5-05A0DB9874B9}" type="pres">
      <dgm:prSet presAssocID="{FAC1323D-7CEE-439D-BC32-410E0B545F71}" presName="node" presStyleLbl="alignAccFollowNode1" presStyleIdx="14" presStyleCnt="15">
        <dgm:presLayoutVars>
          <dgm:bulletEnabled val="1"/>
        </dgm:presLayoutVars>
      </dgm:prSet>
      <dgm:spPr/>
      <dgm:t>
        <a:bodyPr/>
        <a:lstStyle/>
        <a:p>
          <a:endParaRPr lang="ru-RU"/>
        </a:p>
      </dgm:t>
    </dgm:pt>
  </dgm:ptLst>
  <dgm:cxnLst>
    <dgm:cxn modelId="{A99FC3C6-966D-408B-9CBD-BC722F8DACFB}" type="presOf" srcId="{A4FD5F05-B3F3-421C-8890-D9336454C3D4}" destId="{3BE84E1E-7FD4-4D84-BFE2-2C2EDB0AC247}" srcOrd="0" destOrd="0" presId="urn:microsoft.com/office/officeart/2005/8/layout/lProcess3"/>
    <dgm:cxn modelId="{72BA0E49-9B07-4D32-BD58-77CCCEED58D3}" srcId="{1987F199-2527-43D1-BA22-194D9FA1B41B}" destId="{7D1618E2-9B64-4089-81FB-BE2C065C7443}" srcOrd="3" destOrd="0" parTransId="{E7F37259-10BF-4878-BAE1-BC27F67665C1}" sibTransId="{A9C8D2E7-96EE-4315-8A62-1E670CB529B0}"/>
    <dgm:cxn modelId="{BF85CD92-DDDE-47AC-9365-FBA4D8A255BF}" srcId="{F01E00DC-8AAD-48DA-91F3-122E7AAA93A9}" destId="{2CC34B53-152E-4155-8F7C-A7611FDA538F}" srcOrd="3" destOrd="0" parTransId="{FCE2D626-5D67-4FA3-A1FF-8410AED271E5}" sibTransId="{E84AB964-17C3-42C8-9C1B-4053F453E6E0}"/>
    <dgm:cxn modelId="{D23CB930-CC34-4DA2-8802-3938E29D5BF2}" srcId="{3F83FD1E-1670-4732-9281-C8C8E85C4E56}" destId="{E90019A1-4D11-4677-A3D3-473A19750057}" srcOrd="2" destOrd="0" parTransId="{A635E931-45B4-40C4-BB0A-931449747330}" sibTransId="{53890A58-EF2A-41CF-8EC2-EA882160CA0A}"/>
    <dgm:cxn modelId="{78C73F92-62AC-4955-AD2A-BF6631570649}" type="presOf" srcId="{5DD9BBF5-A3FD-40A7-9A6A-2A3EA8032811}" destId="{7F0DD67D-048F-4B72-8A18-5B0E3B81A1D5}" srcOrd="0" destOrd="0" presId="urn:microsoft.com/office/officeart/2005/8/layout/lProcess3"/>
    <dgm:cxn modelId="{F0E76A2B-1358-46E8-ADB5-CE1EC6728D50}" srcId="{1987F199-2527-43D1-BA22-194D9FA1B41B}" destId="{8E87C8B4-F47B-486A-913A-6579572FA182}" srcOrd="2" destOrd="0" parTransId="{B5C303E2-22BC-48B3-A15C-EEDDC56C52C7}" sibTransId="{C7E14081-2FC0-4B05-AABB-757DECB40ED2}"/>
    <dgm:cxn modelId="{15AEFACD-2A9B-4C88-99DD-52B192FB0CD7}" type="presOf" srcId="{FAC1323D-7CEE-439D-BC32-410E0B545F71}" destId="{9AF2DAA2-30D6-410C-96A5-05A0DB9874B9}" srcOrd="0" destOrd="0" presId="urn:microsoft.com/office/officeart/2005/8/layout/lProcess3"/>
    <dgm:cxn modelId="{66CF974D-9D28-4E94-A531-7DBA7EA6A67F}" type="presOf" srcId="{F01E00DC-8AAD-48DA-91F3-122E7AAA93A9}" destId="{31E51FD1-F33C-43DB-90C2-3C66C1E95469}" srcOrd="0" destOrd="0" presId="urn:microsoft.com/office/officeart/2005/8/layout/lProcess3"/>
    <dgm:cxn modelId="{0605E5B4-C8FD-479C-A028-B7A3C7663A29}" srcId="{1987F199-2527-43D1-BA22-194D9FA1B41B}" destId="{C57F2E91-D1CE-481A-858A-89EA71E00D31}" srcOrd="0" destOrd="0" parTransId="{D2F4320B-523C-47C6-85C2-8557B1DDDEF9}" sibTransId="{D00DEBF2-8851-44A0-B5C2-8BD8FA9166FD}"/>
    <dgm:cxn modelId="{E58D3D3D-C00C-41DF-A91F-5F71C78B5862}" type="presOf" srcId="{BA177BE6-9484-49C0-94A3-9CD531123634}" destId="{C7F60E22-69FE-4DDB-BEF8-A971A9DC7E94}" srcOrd="0" destOrd="0" presId="urn:microsoft.com/office/officeart/2005/8/layout/lProcess3"/>
    <dgm:cxn modelId="{FC1283A5-4FD6-4F08-85F9-B0966A2CCC15}" srcId="{F01E00DC-8AAD-48DA-91F3-122E7AAA93A9}" destId="{4B2E5E83-AFD1-4249-BBDC-52AA3DA4AC3A}" srcOrd="0" destOrd="0" parTransId="{0B698227-3DE2-4E34-BE1B-2E353BC0076D}" sibTransId="{C9567724-8341-4A4E-A0BF-E246CF681349}"/>
    <dgm:cxn modelId="{CA3B3F66-DB64-4526-B6CD-7EF4796F293A}" type="presOf" srcId="{3F83FD1E-1670-4732-9281-C8C8E85C4E56}" destId="{513D34FE-A9F4-42C2-8A66-C847766641CB}" srcOrd="0" destOrd="0" presId="urn:microsoft.com/office/officeart/2005/8/layout/lProcess3"/>
    <dgm:cxn modelId="{43D4DE05-B222-42E8-AE0A-CCA5D911D940}" type="presOf" srcId="{8E87C8B4-F47B-486A-913A-6579572FA182}" destId="{D784E76E-6191-4999-A055-97079B44D105}" srcOrd="0" destOrd="0" presId="urn:microsoft.com/office/officeart/2005/8/layout/lProcess3"/>
    <dgm:cxn modelId="{EA42BFB5-8434-49E1-80B3-C57EE1257434}" type="presOf" srcId="{4E7A382C-29E1-4ED4-947B-B8A8100DE2E3}" destId="{B70ED9A7-4934-4B86-BDD8-DF8305998F64}" srcOrd="0" destOrd="0" presId="urn:microsoft.com/office/officeart/2005/8/layout/lProcess3"/>
    <dgm:cxn modelId="{298279C5-8177-499C-A903-DAF666E4B10D}" type="presOf" srcId="{1987F199-2527-43D1-BA22-194D9FA1B41B}" destId="{63FF2506-DEC1-4F9C-8067-92F15188352B}" srcOrd="0" destOrd="0" presId="urn:microsoft.com/office/officeart/2005/8/layout/lProcess3"/>
    <dgm:cxn modelId="{91A19441-F4A8-4B2F-AF35-8059FECE5674}" srcId="{3F83FD1E-1670-4732-9281-C8C8E85C4E56}" destId="{51EE1E19-EBD7-47D6-A4A2-1EC31AFEA554}" srcOrd="0" destOrd="0" parTransId="{A1D54D12-7717-4CF8-AA87-D7EE2762E4A6}" sibTransId="{A386BC5F-D6AF-4DAA-9A99-FFBBDEEA1E07}"/>
    <dgm:cxn modelId="{00BB5EB8-2049-4B3A-B1CE-2E9EF152E81B}" type="presOf" srcId="{7FEB7EF6-F26E-44A9-BE6E-9C178247D0DE}" destId="{C1DF13B6-E7A5-48C6-962D-5A372BBE3C18}" srcOrd="0" destOrd="0" presId="urn:microsoft.com/office/officeart/2005/8/layout/lProcess3"/>
    <dgm:cxn modelId="{41E5F66D-CBF0-46C5-9B0A-88C66CA9C20B}" srcId="{F01E00DC-8AAD-48DA-91F3-122E7AAA93A9}" destId="{FAC1323D-7CEE-439D-BC32-410E0B545F71}" srcOrd="4" destOrd="0" parTransId="{3839D8AC-EEA5-41CA-B298-FBE29CE82F79}" sibTransId="{5B59084A-B69C-4FFA-99F0-36BAA60CF3B6}"/>
    <dgm:cxn modelId="{1D663679-A4D7-4816-BC60-C218759618ED}" srcId="{3F83FD1E-1670-4732-9281-C8C8E85C4E56}" destId="{A4FD5F05-B3F3-421C-8890-D9336454C3D4}" srcOrd="3" destOrd="0" parTransId="{98E047B7-8946-4BD3-9F6F-274B5E578AE5}" sibTransId="{9BC1B386-8C0A-416A-B1A1-ADECAE266476}"/>
    <dgm:cxn modelId="{645FFCC5-F20A-4A5E-8733-BD21A1DD97C8}" type="presOf" srcId="{C57F2E91-D1CE-481A-858A-89EA71E00D31}" destId="{2167A82D-EDD2-4FFF-94B4-F53B2DA1EA6E}" srcOrd="0" destOrd="0" presId="urn:microsoft.com/office/officeart/2005/8/layout/lProcess3"/>
    <dgm:cxn modelId="{CD2292BA-D349-4B70-9677-FFA367CFE8A4}" srcId="{F01E00DC-8AAD-48DA-91F3-122E7AAA93A9}" destId="{4E7A382C-29E1-4ED4-947B-B8A8100DE2E3}" srcOrd="1" destOrd="0" parTransId="{FD67B3A2-7988-41C8-BB67-E5F4110853EB}" sibTransId="{20E1677A-FFBC-48F1-A635-D356DFC38AC0}"/>
    <dgm:cxn modelId="{51766D28-F9E7-42D2-8178-170416DE1CBA}" srcId="{E4CA2FC2-CFFF-4301-9064-13956943D92D}" destId="{1987F199-2527-43D1-BA22-194D9FA1B41B}" srcOrd="0" destOrd="0" parTransId="{02FB3912-8A1F-4627-B866-A933618F25E5}" sibTransId="{7157B21B-E47C-4593-84AB-4E7CC6A3E078}"/>
    <dgm:cxn modelId="{370BE00F-C262-4857-A1DA-676B20F30CFD}" type="presOf" srcId="{194EB5D1-9947-4FDC-8B63-85B3E5B01747}" destId="{31A2C06B-A849-4632-8253-D22AAAEAC93C}" srcOrd="0" destOrd="0" presId="urn:microsoft.com/office/officeart/2005/8/layout/lProcess3"/>
    <dgm:cxn modelId="{76A38622-3BA9-4102-A4CE-E20516803307}" srcId="{1987F199-2527-43D1-BA22-194D9FA1B41B}" destId="{7FEB7EF6-F26E-44A9-BE6E-9C178247D0DE}" srcOrd="4" destOrd="0" parTransId="{30009615-7787-45CE-9ED6-B70301E7B9DE}" sibTransId="{BA152340-DD55-48AB-9C9A-508270A90A5D}"/>
    <dgm:cxn modelId="{6C9314FF-AD43-4D7B-BBAE-EEEBE5009B1E}" srcId="{F01E00DC-8AAD-48DA-91F3-122E7AAA93A9}" destId="{194EB5D1-9947-4FDC-8B63-85B3E5B01747}" srcOrd="2" destOrd="0" parTransId="{EF79283B-80A0-4FD4-A52B-72A3EF2278DF}" sibTransId="{481A4BA4-B7F1-4D6E-BB25-86B07DFB891E}"/>
    <dgm:cxn modelId="{B623EA84-24F3-4CA6-8650-97FBDAEE2C75}" type="presOf" srcId="{2CC34B53-152E-4155-8F7C-A7611FDA538F}" destId="{57262D8A-75A0-49B6-A2FA-A5AE87D0CF7A}" srcOrd="0" destOrd="0" presId="urn:microsoft.com/office/officeart/2005/8/layout/lProcess3"/>
    <dgm:cxn modelId="{7D5089B5-D037-42E5-88BC-EF959EAD57EE}" type="presOf" srcId="{E4CA2FC2-CFFF-4301-9064-13956943D92D}" destId="{86D5EF19-65C6-4F71-933F-CABA86D9F129}" srcOrd="0" destOrd="0" presId="urn:microsoft.com/office/officeart/2005/8/layout/lProcess3"/>
    <dgm:cxn modelId="{AA6C84C8-A1EC-420B-B541-5D381C9F9C0B}" srcId="{3F83FD1E-1670-4732-9281-C8C8E85C4E56}" destId="{A900FF63-2B32-47E9-8ED2-1C4FE96806C4}" srcOrd="4" destOrd="0" parTransId="{12E1CE65-C829-40F1-A549-7FDB423F8EF7}" sibTransId="{CB515DB5-D53C-4C5D-B626-F82DF716A4F3}"/>
    <dgm:cxn modelId="{546C759E-75AB-4E87-A66C-7FC98DD4834A}" srcId="{3F83FD1E-1670-4732-9281-C8C8E85C4E56}" destId="{5DD9BBF5-A3FD-40A7-9A6A-2A3EA8032811}" srcOrd="1" destOrd="0" parTransId="{6C8ED6C8-A09F-441D-989D-C66B4E89E11A}" sibTransId="{210498A4-2971-4EA5-9565-FBB3F1FDBC0A}"/>
    <dgm:cxn modelId="{BC749FDE-855C-42B4-B9AA-EEDF30F5155D}" srcId="{1987F199-2527-43D1-BA22-194D9FA1B41B}" destId="{BA177BE6-9484-49C0-94A3-9CD531123634}" srcOrd="1" destOrd="0" parTransId="{509BC791-6A7E-44A2-87C1-2D191726119A}" sibTransId="{C7D23122-3C99-4649-94B7-2D335031B6A0}"/>
    <dgm:cxn modelId="{8E793391-AA5F-481A-8A2F-09D1F669930E}" type="presOf" srcId="{A900FF63-2B32-47E9-8ED2-1C4FE96806C4}" destId="{E62B043E-0496-49B5-A704-EC55645ADDEB}" srcOrd="0" destOrd="0" presId="urn:microsoft.com/office/officeart/2005/8/layout/lProcess3"/>
    <dgm:cxn modelId="{7E2203AA-95F3-4500-997D-CEE7E4CD5570}" type="presOf" srcId="{51EE1E19-EBD7-47D6-A4A2-1EC31AFEA554}" destId="{FAF6D429-B83A-4DA4-B666-FEF442826B22}" srcOrd="0" destOrd="0" presId="urn:microsoft.com/office/officeart/2005/8/layout/lProcess3"/>
    <dgm:cxn modelId="{46A33B16-E9F7-426F-9394-B10131CD2234}" srcId="{E4CA2FC2-CFFF-4301-9064-13956943D92D}" destId="{F01E00DC-8AAD-48DA-91F3-122E7AAA93A9}" srcOrd="2" destOrd="0" parTransId="{8E35ED2F-BC15-4848-B15C-266DB3CB668C}" sibTransId="{601E7C2D-ABE8-438D-8B6C-39E695812240}"/>
    <dgm:cxn modelId="{568479E6-62C9-471E-A6CF-83436AA7FD40}" srcId="{E4CA2FC2-CFFF-4301-9064-13956943D92D}" destId="{3F83FD1E-1670-4732-9281-C8C8E85C4E56}" srcOrd="1" destOrd="0" parTransId="{AF225201-4F4C-4C29-9D01-BCF05E20A689}" sibTransId="{A4E11A91-150F-4FA1-AC8C-C395FC4E4283}"/>
    <dgm:cxn modelId="{C6513F8C-4969-491D-B403-F77A517E3730}" type="presOf" srcId="{E90019A1-4D11-4677-A3D3-473A19750057}" destId="{D364BA46-8E63-4CCF-BC08-7CD0ECCDF230}" srcOrd="0" destOrd="0" presId="urn:microsoft.com/office/officeart/2005/8/layout/lProcess3"/>
    <dgm:cxn modelId="{2BC912DB-69DB-4464-B3D0-F8E9BA85C752}" type="presOf" srcId="{7D1618E2-9B64-4089-81FB-BE2C065C7443}" destId="{4A27C0B3-855F-4A46-8D42-E9900C7042E3}" srcOrd="0" destOrd="0" presId="urn:microsoft.com/office/officeart/2005/8/layout/lProcess3"/>
    <dgm:cxn modelId="{E6CF08E6-7E15-4442-A6A0-FD6638A0B5DB}" type="presOf" srcId="{4B2E5E83-AFD1-4249-BBDC-52AA3DA4AC3A}" destId="{84249FEF-FE56-4AE0-A371-19314E318864}" srcOrd="0" destOrd="0" presId="urn:microsoft.com/office/officeart/2005/8/layout/lProcess3"/>
    <dgm:cxn modelId="{A02D43C9-410C-4038-B1A5-047FC892E651}" type="presParOf" srcId="{86D5EF19-65C6-4F71-933F-CABA86D9F129}" destId="{4116234D-7341-4448-97EA-6E62A53371ED}" srcOrd="0" destOrd="0" presId="urn:microsoft.com/office/officeart/2005/8/layout/lProcess3"/>
    <dgm:cxn modelId="{26DA986F-F117-4C7A-9C02-5404A7174BD1}" type="presParOf" srcId="{4116234D-7341-4448-97EA-6E62A53371ED}" destId="{63FF2506-DEC1-4F9C-8067-92F15188352B}" srcOrd="0" destOrd="0" presId="urn:microsoft.com/office/officeart/2005/8/layout/lProcess3"/>
    <dgm:cxn modelId="{B8A2C908-E8EB-47D8-A9A3-47E92D33A42C}" type="presParOf" srcId="{4116234D-7341-4448-97EA-6E62A53371ED}" destId="{E4827A40-244D-4724-A4C7-8B1C02F83609}" srcOrd="1" destOrd="0" presId="urn:microsoft.com/office/officeart/2005/8/layout/lProcess3"/>
    <dgm:cxn modelId="{4FA28D1F-F0B7-4522-A502-2CDF4E8765A4}" type="presParOf" srcId="{4116234D-7341-4448-97EA-6E62A53371ED}" destId="{2167A82D-EDD2-4FFF-94B4-F53B2DA1EA6E}" srcOrd="2" destOrd="0" presId="urn:microsoft.com/office/officeart/2005/8/layout/lProcess3"/>
    <dgm:cxn modelId="{E4760C54-C33F-43EF-BFE4-4C90EDF7DA7B}" type="presParOf" srcId="{4116234D-7341-4448-97EA-6E62A53371ED}" destId="{AEA3A918-B062-4C2B-AE8E-44AF2A1B8C1C}" srcOrd="3" destOrd="0" presId="urn:microsoft.com/office/officeart/2005/8/layout/lProcess3"/>
    <dgm:cxn modelId="{1050BF83-32AC-4E90-A849-D4A24B884576}" type="presParOf" srcId="{4116234D-7341-4448-97EA-6E62A53371ED}" destId="{C7F60E22-69FE-4DDB-BEF8-A971A9DC7E94}" srcOrd="4" destOrd="0" presId="urn:microsoft.com/office/officeart/2005/8/layout/lProcess3"/>
    <dgm:cxn modelId="{65F34F33-5504-48FD-9FFA-3BF9AC02D056}" type="presParOf" srcId="{4116234D-7341-4448-97EA-6E62A53371ED}" destId="{1402465E-9F9B-45F5-8839-03ED9455F3BA}" srcOrd="5" destOrd="0" presId="urn:microsoft.com/office/officeart/2005/8/layout/lProcess3"/>
    <dgm:cxn modelId="{E8A2D1F5-0515-4A9F-925E-B06D4B9BD81B}" type="presParOf" srcId="{4116234D-7341-4448-97EA-6E62A53371ED}" destId="{D784E76E-6191-4999-A055-97079B44D105}" srcOrd="6" destOrd="0" presId="urn:microsoft.com/office/officeart/2005/8/layout/lProcess3"/>
    <dgm:cxn modelId="{EE06E5BB-FDD0-4A89-8DA5-218C2311A855}" type="presParOf" srcId="{4116234D-7341-4448-97EA-6E62A53371ED}" destId="{01AE8D72-4DEB-4193-85EA-4B68B3FF1D90}" srcOrd="7" destOrd="0" presId="urn:microsoft.com/office/officeart/2005/8/layout/lProcess3"/>
    <dgm:cxn modelId="{D54DA9E9-A93B-44EA-851C-4A8333F144AD}" type="presParOf" srcId="{4116234D-7341-4448-97EA-6E62A53371ED}" destId="{4A27C0B3-855F-4A46-8D42-E9900C7042E3}" srcOrd="8" destOrd="0" presId="urn:microsoft.com/office/officeart/2005/8/layout/lProcess3"/>
    <dgm:cxn modelId="{9EA7192E-9A51-4651-8AA6-5CF89F3B587E}" type="presParOf" srcId="{4116234D-7341-4448-97EA-6E62A53371ED}" destId="{C73CA965-1074-4419-9775-013D89C8CD92}" srcOrd="9" destOrd="0" presId="urn:microsoft.com/office/officeart/2005/8/layout/lProcess3"/>
    <dgm:cxn modelId="{095009BB-6BED-4555-8D20-C42652E68C95}" type="presParOf" srcId="{4116234D-7341-4448-97EA-6E62A53371ED}" destId="{C1DF13B6-E7A5-48C6-962D-5A372BBE3C18}" srcOrd="10" destOrd="0" presId="urn:microsoft.com/office/officeart/2005/8/layout/lProcess3"/>
    <dgm:cxn modelId="{77E74380-39FE-4566-A844-3FB793E6E7C0}" type="presParOf" srcId="{86D5EF19-65C6-4F71-933F-CABA86D9F129}" destId="{FFE0D69B-3B40-48A5-A46F-871DBE1AC32E}" srcOrd="1" destOrd="0" presId="urn:microsoft.com/office/officeart/2005/8/layout/lProcess3"/>
    <dgm:cxn modelId="{F4320F2F-82D1-4824-8DEC-5A9B8AD63E23}" type="presParOf" srcId="{86D5EF19-65C6-4F71-933F-CABA86D9F129}" destId="{94260426-0F5E-418F-BB43-D907AF511601}" srcOrd="2" destOrd="0" presId="urn:microsoft.com/office/officeart/2005/8/layout/lProcess3"/>
    <dgm:cxn modelId="{822AEE37-81E0-4246-9ED2-5BED7F9BF02F}" type="presParOf" srcId="{94260426-0F5E-418F-BB43-D907AF511601}" destId="{513D34FE-A9F4-42C2-8A66-C847766641CB}" srcOrd="0" destOrd="0" presId="urn:microsoft.com/office/officeart/2005/8/layout/lProcess3"/>
    <dgm:cxn modelId="{202F521A-B561-473F-AD69-719611B499E4}" type="presParOf" srcId="{94260426-0F5E-418F-BB43-D907AF511601}" destId="{B6C7833E-3AA9-4E72-B236-6AFCA845E96F}" srcOrd="1" destOrd="0" presId="urn:microsoft.com/office/officeart/2005/8/layout/lProcess3"/>
    <dgm:cxn modelId="{B713A677-79ED-4105-B65D-AF89C6760FF9}" type="presParOf" srcId="{94260426-0F5E-418F-BB43-D907AF511601}" destId="{FAF6D429-B83A-4DA4-B666-FEF442826B22}" srcOrd="2" destOrd="0" presId="urn:microsoft.com/office/officeart/2005/8/layout/lProcess3"/>
    <dgm:cxn modelId="{6CBCC96B-BE2C-40A4-B9C4-D2F5080FE765}" type="presParOf" srcId="{94260426-0F5E-418F-BB43-D907AF511601}" destId="{4E082445-D082-4C4E-9FD1-F0421CF75F80}" srcOrd="3" destOrd="0" presId="urn:microsoft.com/office/officeart/2005/8/layout/lProcess3"/>
    <dgm:cxn modelId="{25C7E0BA-2E56-4A51-B953-D1A396042337}" type="presParOf" srcId="{94260426-0F5E-418F-BB43-D907AF511601}" destId="{7F0DD67D-048F-4B72-8A18-5B0E3B81A1D5}" srcOrd="4" destOrd="0" presId="urn:microsoft.com/office/officeart/2005/8/layout/lProcess3"/>
    <dgm:cxn modelId="{408C2715-7D19-4FCF-A18C-2D0D0848C478}" type="presParOf" srcId="{94260426-0F5E-418F-BB43-D907AF511601}" destId="{3C3F1AA8-ECF0-44DC-BE27-8CBA7F456377}" srcOrd="5" destOrd="0" presId="urn:microsoft.com/office/officeart/2005/8/layout/lProcess3"/>
    <dgm:cxn modelId="{5D1D21B6-C017-4D6E-B4E7-B8BD7558C8D6}" type="presParOf" srcId="{94260426-0F5E-418F-BB43-D907AF511601}" destId="{D364BA46-8E63-4CCF-BC08-7CD0ECCDF230}" srcOrd="6" destOrd="0" presId="urn:microsoft.com/office/officeart/2005/8/layout/lProcess3"/>
    <dgm:cxn modelId="{0A1CE570-953A-443B-9793-F59876E52986}" type="presParOf" srcId="{94260426-0F5E-418F-BB43-D907AF511601}" destId="{E94DD2C0-C896-4AB5-BCFD-A404B9220F81}" srcOrd="7" destOrd="0" presId="urn:microsoft.com/office/officeart/2005/8/layout/lProcess3"/>
    <dgm:cxn modelId="{44998CA0-73DF-4126-9FD7-B5DB422ACCAF}" type="presParOf" srcId="{94260426-0F5E-418F-BB43-D907AF511601}" destId="{3BE84E1E-7FD4-4D84-BFE2-2C2EDB0AC247}" srcOrd="8" destOrd="0" presId="urn:microsoft.com/office/officeart/2005/8/layout/lProcess3"/>
    <dgm:cxn modelId="{20DD6A3C-868F-4496-A06A-3BF3B324CEC2}" type="presParOf" srcId="{94260426-0F5E-418F-BB43-D907AF511601}" destId="{B1F295B3-2CD0-49E5-82BF-95CB4936F73D}" srcOrd="9" destOrd="0" presId="urn:microsoft.com/office/officeart/2005/8/layout/lProcess3"/>
    <dgm:cxn modelId="{24998074-D9A2-467F-9910-B4C66B152B77}" type="presParOf" srcId="{94260426-0F5E-418F-BB43-D907AF511601}" destId="{E62B043E-0496-49B5-A704-EC55645ADDEB}" srcOrd="10" destOrd="0" presId="urn:microsoft.com/office/officeart/2005/8/layout/lProcess3"/>
    <dgm:cxn modelId="{84E38EBA-42FB-497E-A20E-994CAAA20D39}" type="presParOf" srcId="{86D5EF19-65C6-4F71-933F-CABA86D9F129}" destId="{FD0D8C5F-D87C-4269-9391-5789E6519693}" srcOrd="3" destOrd="0" presId="urn:microsoft.com/office/officeart/2005/8/layout/lProcess3"/>
    <dgm:cxn modelId="{2A433063-0B7A-4046-A762-CCD6DA8CB800}" type="presParOf" srcId="{86D5EF19-65C6-4F71-933F-CABA86D9F129}" destId="{70B27725-2AF8-47A1-9445-4EB58F4CB674}" srcOrd="4" destOrd="0" presId="urn:microsoft.com/office/officeart/2005/8/layout/lProcess3"/>
    <dgm:cxn modelId="{540ADCC8-07FF-442F-81BB-12A0E50E1FEF}" type="presParOf" srcId="{70B27725-2AF8-47A1-9445-4EB58F4CB674}" destId="{31E51FD1-F33C-43DB-90C2-3C66C1E95469}" srcOrd="0" destOrd="0" presId="urn:microsoft.com/office/officeart/2005/8/layout/lProcess3"/>
    <dgm:cxn modelId="{2F7EE760-ECAC-40DD-ADF7-CE1E51B4B3E5}" type="presParOf" srcId="{70B27725-2AF8-47A1-9445-4EB58F4CB674}" destId="{46E2BF76-BD9C-44A3-987C-21420ECD66BF}" srcOrd="1" destOrd="0" presId="urn:microsoft.com/office/officeart/2005/8/layout/lProcess3"/>
    <dgm:cxn modelId="{D66D08A1-58BE-4959-9873-F2973E16CF43}" type="presParOf" srcId="{70B27725-2AF8-47A1-9445-4EB58F4CB674}" destId="{84249FEF-FE56-4AE0-A371-19314E318864}" srcOrd="2" destOrd="0" presId="urn:microsoft.com/office/officeart/2005/8/layout/lProcess3"/>
    <dgm:cxn modelId="{F669597E-A510-4DF1-A46B-64F7B75B5184}" type="presParOf" srcId="{70B27725-2AF8-47A1-9445-4EB58F4CB674}" destId="{6FB0CC30-9F56-4BD1-89BA-FF26C214D760}" srcOrd="3" destOrd="0" presId="urn:microsoft.com/office/officeart/2005/8/layout/lProcess3"/>
    <dgm:cxn modelId="{963DCF99-4E04-4A0E-A009-626B4EB61CC6}" type="presParOf" srcId="{70B27725-2AF8-47A1-9445-4EB58F4CB674}" destId="{B70ED9A7-4934-4B86-BDD8-DF8305998F64}" srcOrd="4" destOrd="0" presId="urn:microsoft.com/office/officeart/2005/8/layout/lProcess3"/>
    <dgm:cxn modelId="{B1D753D5-C172-4880-9F7B-FCAEA2146080}" type="presParOf" srcId="{70B27725-2AF8-47A1-9445-4EB58F4CB674}" destId="{8D673B28-0699-4FDF-89ED-14E30FA8AA92}" srcOrd="5" destOrd="0" presId="urn:microsoft.com/office/officeart/2005/8/layout/lProcess3"/>
    <dgm:cxn modelId="{1937CDFD-B862-416F-8E92-A8773D8C6BC6}" type="presParOf" srcId="{70B27725-2AF8-47A1-9445-4EB58F4CB674}" destId="{31A2C06B-A849-4632-8253-D22AAAEAC93C}" srcOrd="6" destOrd="0" presId="urn:microsoft.com/office/officeart/2005/8/layout/lProcess3"/>
    <dgm:cxn modelId="{38A15028-0BBF-4A4F-AA68-5E41AD40E799}" type="presParOf" srcId="{70B27725-2AF8-47A1-9445-4EB58F4CB674}" destId="{C68D2C76-A5B8-47A1-8FB4-EF6BFA0EC72C}" srcOrd="7" destOrd="0" presId="urn:microsoft.com/office/officeart/2005/8/layout/lProcess3"/>
    <dgm:cxn modelId="{FCD3D981-70CE-4EB6-97C5-D530030CACD5}" type="presParOf" srcId="{70B27725-2AF8-47A1-9445-4EB58F4CB674}" destId="{57262D8A-75A0-49B6-A2FA-A5AE87D0CF7A}" srcOrd="8" destOrd="0" presId="urn:microsoft.com/office/officeart/2005/8/layout/lProcess3"/>
    <dgm:cxn modelId="{4ED5E66C-7A54-4DA3-ADE9-9F3524274802}" type="presParOf" srcId="{70B27725-2AF8-47A1-9445-4EB58F4CB674}" destId="{958171DE-1222-4B53-A82D-12A50335141E}" srcOrd="9" destOrd="0" presId="urn:microsoft.com/office/officeart/2005/8/layout/lProcess3"/>
    <dgm:cxn modelId="{F3B19C74-8659-4C73-9324-496964B81808}" type="presParOf" srcId="{70B27725-2AF8-47A1-9445-4EB58F4CB674}" destId="{9AF2DAA2-30D6-410C-96A5-05A0DB9874B9}" srcOrd="1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47B0357-37C9-4536-A87C-644B7CF903FB}" type="doc">
      <dgm:prSet loTypeId="urn:microsoft.com/office/officeart/2008/layout/AscendingPictureAccentProcess" loCatId="process" qsTypeId="urn:microsoft.com/office/officeart/2005/8/quickstyle/simple1" qsCatId="simple" csTypeId="urn:microsoft.com/office/officeart/2005/8/colors/accent1_2" csCatId="accent1" phldr="1"/>
      <dgm:spPr/>
      <dgm:t>
        <a:bodyPr/>
        <a:lstStyle/>
        <a:p>
          <a:endParaRPr lang="en-US"/>
        </a:p>
      </dgm:t>
    </dgm:pt>
    <dgm:pt modelId="{8619E170-51A5-424D-9D40-EBC9FD434874}">
      <dgm:prSet phldrT="[Text]" custT="1"/>
      <dgm:spPr/>
      <dgm:t>
        <a:bodyPr/>
        <a:lstStyle/>
        <a:p>
          <a:r>
            <a:rPr lang="ro-RO" sz="1600" b="1" dirty="0" smtClean="0"/>
            <a:t>Incluziunea </a:t>
          </a:r>
          <a:r>
            <a:rPr lang="ro-RO" sz="1600" b="1" dirty="0" err="1" smtClean="0"/>
            <a:t>copilor</a:t>
          </a:r>
          <a:r>
            <a:rPr lang="ro-RO" sz="1600" b="1" dirty="0" smtClean="0"/>
            <a:t> cu CES în </a:t>
          </a:r>
          <a:r>
            <a:rPr lang="ro-RO" sz="1600" b="1" dirty="0" err="1" smtClean="0"/>
            <a:t>învățămîntul</a:t>
          </a:r>
          <a:r>
            <a:rPr lang="ro-RO" sz="1600" b="1" dirty="0" smtClean="0"/>
            <a:t> general</a:t>
          </a:r>
          <a:endParaRPr lang="en-US" sz="1600" dirty="0"/>
        </a:p>
      </dgm:t>
    </dgm:pt>
    <dgm:pt modelId="{BD155920-A892-4F21-85BC-71ED11AA3DE8}" type="parTrans" cxnId="{184A2864-292E-4D8D-821A-49F0CFFDE74E}">
      <dgm:prSet/>
      <dgm:spPr/>
      <dgm:t>
        <a:bodyPr/>
        <a:lstStyle/>
        <a:p>
          <a:endParaRPr lang="en-US"/>
        </a:p>
      </dgm:t>
    </dgm:pt>
    <dgm:pt modelId="{AAEF37EF-C002-4C8E-B8AA-B3FCC2F87E04}" type="sibTrans" cxnId="{184A2864-292E-4D8D-821A-49F0CFFDE74E}">
      <dgm:prSet/>
      <dgm:spPr>
        <a:blipFill rotWithShape="1">
          <a:blip xmlns:r="http://schemas.openxmlformats.org/officeDocument/2006/relationships" r:embed="rId1"/>
          <a:stretch>
            <a:fillRect/>
          </a:stretch>
        </a:blipFill>
      </dgm:spPr>
      <dgm:t>
        <a:bodyPr/>
        <a:lstStyle/>
        <a:p>
          <a:endParaRPr lang="en-US"/>
        </a:p>
      </dgm:t>
    </dgm:pt>
    <dgm:pt modelId="{0B599963-FC3D-4092-B46C-88B1BC9819A9}">
      <dgm:prSet phldrT="[Text]" custT="1"/>
      <dgm:spPr/>
      <dgm:t>
        <a:bodyPr/>
        <a:lstStyle/>
        <a:p>
          <a:r>
            <a:rPr lang="vi-VN" sz="1400" b="1" dirty="0" smtClean="0"/>
            <a:t>Evaluarea finală şi certificarea elevilor cu CES incluşi în învăţămîntul general</a:t>
          </a:r>
          <a:endParaRPr lang="ru-RU" sz="1400" b="1" dirty="0" smtClean="0"/>
        </a:p>
        <a:p>
          <a:endParaRPr lang="en-US" sz="1400" b="1" dirty="0"/>
        </a:p>
      </dgm:t>
    </dgm:pt>
    <dgm:pt modelId="{BE199C93-7239-46D8-B84E-DEBE428EFBD0}" type="sibTrans" cxnId="{21429A5C-C306-48FA-82EF-C0FF0A9CCD14}">
      <dgm:prSet/>
      <dgm:spPr>
        <a:blipFill rotWithShape="1">
          <a:blip xmlns:r="http://schemas.openxmlformats.org/officeDocument/2006/relationships" r:embed="rId2"/>
          <a:stretch>
            <a:fillRect/>
          </a:stretch>
        </a:blipFill>
      </dgm:spPr>
      <dgm:t>
        <a:bodyPr/>
        <a:lstStyle/>
        <a:p>
          <a:endParaRPr lang="ro-RO"/>
        </a:p>
      </dgm:t>
    </dgm:pt>
    <dgm:pt modelId="{CB93BBA7-D12F-4417-8BE1-11FAFC0BAAA7}" type="parTrans" cxnId="{21429A5C-C306-48FA-82EF-C0FF0A9CCD14}">
      <dgm:prSet/>
      <dgm:spPr/>
      <dgm:t>
        <a:bodyPr/>
        <a:lstStyle/>
        <a:p>
          <a:endParaRPr lang="ro-RO"/>
        </a:p>
      </dgm:t>
    </dgm:pt>
    <dgm:pt modelId="{679EF637-0C9D-4E17-BDDF-EC1B9B0EB4B3}">
      <dgm:prSet phldrT="[Text]" custT="1"/>
      <dgm:spPr/>
      <dgm:t>
        <a:bodyPr/>
        <a:lstStyle/>
        <a:p>
          <a:r>
            <a:rPr lang="ro-RO" sz="1400" b="1" dirty="0" smtClean="0"/>
            <a:t>Individualizarea procesului educațional prin PEI (curriculum general, adaptat, modificat)</a:t>
          </a:r>
          <a:endParaRPr lang="en-US" sz="1400" b="1" dirty="0"/>
        </a:p>
      </dgm:t>
    </dgm:pt>
    <dgm:pt modelId="{8754E955-231A-43AD-A9DE-37468D7E764F}" type="sibTrans" cxnId="{E582DAF0-9F92-4466-A062-3875D4E5A3C0}">
      <dgm:prSet/>
      <dgm:spPr>
        <a:blipFill rotWithShape="1">
          <a:blip xmlns:r="http://schemas.openxmlformats.org/officeDocument/2006/relationships" r:embed="rId3"/>
          <a:stretch>
            <a:fillRect/>
          </a:stretch>
        </a:blipFill>
      </dgm:spPr>
      <dgm:t>
        <a:bodyPr/>
        <a:lstStyle/>
        <a:p>
          <a:endParaRPr lang="en-US"/>
        </a:p>
      </dgm:t>
    </dgm:pt>
    <dgm:pt modelId="{1BD83C85-CE55-40BC-88F6-1DDF692D86B5}" type="parTrans" cxnId="{E582DAF0-9F92-4466-A062-3875D4E5A3C0}">
      <dgm:prSet/>
      <dgm:spPr/>
      <dgm:t>
        <a:bodyPr/>
        <a:lstStyle/>
        <a:p>
          <a:endParaRPr lang="en-US"/>
        </a:p>
      </dgm:t>
    </dgm:pt>
    <dgm:pt modelId="{DB52469F-47ED-4463-8CCC-27C3C04A7788}" type="pres">
      <dgm:prSet presAssocID="{347B0357-37C9-4536-A87C-644B7CF903FB}" presName="Name0" presStyleCnt="0">
        <dgm:presLayoutVars>
          <dgm:chMax val="7"/>
          <dgm:chPref val="7"/>
          <dgm:dir/>
        </dgm:presLayoutVars>
      </dgm:prSet>
      <dgm:spPr/>
      <dgm:t>
        <a:bodyPr/>
        <a:lstStyle/>
        <a:p>
          <a:endParaRPr lang="en-US"/>
        </a:p>
      </dgm:t>
    </dgm:pt>
    <dgm:pt modelId="{8BDB112D-485E-4D50-8DA1-B46375D47919}" type="pres">
      <dgm:prSet presAssocID="{347B0357-37C9-4536-A87C-644B7CF903FB}" presName="dot1" presStyleLbl="alignNode1" presStyleIdx="0" presStyleCnt="12"/>
      <dgm:spPr/>
    </dgm:pt>
    <dgm:pt modelId="{4784EA4E-74FA-4CEF-A2B3-997D421F2C6D}" type="pres">
      <dgm:prSet presAssocID="{347B0357-37C9-4536-A87C-644B7CF903FB}" presName="dot2" presStyleLbl="alignNode1" presStyleIdx="1" presStyleCnt="12"/>
      <dgm:spPr/>
    </dgm:pt>
    <dgm:pt modelId="{BE6EC674-9A2C-468E-953B-5CCA8AC7D547}" type="pres">
      <dgm:prSet presAssocID="{347B0357-37C9-4536-A87C-644B7CF903FB}" presName="dot3" presStyleLbl="alignNode1" presStyleIdx="2" presStyleCnt="12"/>
      <dgm:spPr/>
    </dgm:pt>
    <dgm:pt modelId="{FFD3E8CB-4643-4C4E-B523-C2C362F7F939}" type="pres">
      <dgm:prSet presAssocID="{347B0357-37C9-4536-A87C-644B7CF903FB}" presName="dot4" presStyleLbl="alignNode1" presStyleIdx="3" presStyleCnt="12"/>
      <dgm:spPr/>
    </dgm:pt>
    <dgm:pt modelId="{0AB972BF-E991-413E-83C5-629983A9C493}" type="pres">
      <dgm:prSet presAssocID="{347B0357-37C9-4536-A87C-644B7CF903FB}" presName="dot5" presStyleLbl="alignNode1" presStyleIdx="4" presStyleCnt="12"/>
      <dgm:spPr/>
    </dgm:pt>
    <dgm:pt modelId="{1DC73BAF-656B-4BE3-B527-1BF573D13653}" type="pres">
      <dgm:prSet presAssocID="{347B0357-37C9-4536-A87C-644B7CF903FB}" presName="dotArrow1" presStyleLbl="alignNode1" presStyleIdx="5" presStyleCnt="12"/>
      <dgm:spPr/>
    </dgm:pt>
    <dgm:pt modelId="{EB30B870-25DB-410A-A44D-D66AB03E41EC}" type="pres">
      <dgm:prSet presAssocID="{347B0357-37C9-4536-A87C-644B7CF903FB}" presName="dotArrow2" presStyleLbl="alignNode1" presStyleIdx="6" presStyleCnt="12"/>
      <dgm:spPr/>
    </dgm:pt>
    <dgm:pt modelId="{88E6F793-CFDB-4ADD-9B50-0228D036AB87}" type="pres">
      <dgm:prSet presAssocID="{347B0357-37C9-4536-A87C-644B7CF903FB}" presName="dotArrow3" presStyleLbl="alignNode1" presStyleIdx="7" presStyleCnt="12"/>
      <dgm:spPr/>
    </dgm:pt>
    <dgm:pt modelId="{2CF18190-CDD8-4549-B920-A45A4221B537}" type="pres">
      <dgm:prSet presAssocID="{347B0357-37C9-4536-A87C-644B7CF903FB}" presName="dotArrow4" presStyleLbl="alignNode1" presStyleIdx="8" presStyleCnt="12"/>
      <dgm:spPr/>
    </dgm:pt>
    <dgm:pt modelId="{37514787-0CAA-4840-A1D9-A06CF67B928C}" type="pres">
      <dgm:prSet presAssocID="{347B0357-37C9-4536-A87C-644B7CF903FB}" presName="dotArrow5" presStyleLbl="alignNode1" presStyleIdx="9" presStyleCnt="12"/>
      <dgm:spPr/>
    </dgm:pt>
    <dgm:pt modelId="{C5BC0025-20FD-4C55-BE12-0CC708813625}" type="pres">
      <dgm:prSet presAssocID="{347B0357-37C9-4536-A87C-644B7CF903FB}" presName="dotArrow6" presStyleLbl="alignNode1" presStyleIdx="10" presStyleCnt="12"/>
      <dgm:spPr/>
    </dgm:pt>
    <dgm:pt modelId="{815A2144-3350-4635-998B-907061FA8172}" type="pres">
      <dgm:prSet presAssocID="{347B0357-37C9-4536-A87C-644B7CF903FB}" presName="dotArrow7" presStyleLbl="alignNode1" presStyleIdx="11" presStyleCnt="12"/>
      <dgm:spPr/>
    </dgm:pt>
    <dgm:pt modelId="{0F93A19F-B0AD-448C-8E51-E311DC9BC4E4}" type="pres">
      <dgm:prSet presAssocID="{8619E170-51A5-424D-9D40-EBC9FD434874}" presName="parTx1" presStyleLbl="node1" presStyleIdx="0" presStyleCnt="3" custScaleX="110972" custScaleY="156078"/>
      <dgm:spPr/>
      <dgm:t>
        <a:bodyPr/>
        <a:lstStyle/>
        <a:p>
          <a:endParaRPr lang="en-US"/>
        </a:p>
      </dgm:t>
    </dgm:pt>
    <dgm:pt modelId="{7AD03BA4-3A2D-4A4F-BB85-A5A283444B2D}" type="pres">
      <dgm:prSet presAssocID="{AAEF37EF-C002-4C8E-B8AA-B3FCC2F87E04}" presName="picture1" presStyleCnt="0"/>
      <dgm:spPr/>
    </dgm:pt>
    <dgm:pt modelId="{7ABD311A-97B0-4EAE-A72E-36926B9CB277}" type="pres">
      <dgm:prSet presAssocID="{AAEF37EF-C002-4C8E-B8AA-B3FCC2F87E04}" presName="imageRepeatNode" presStyleLbl="fgImgPlace1" presStyleIdx="0" presStyleCnt="3" custLinFactX="8007" custLinFactY="-8109" custLinFactNeighborX="100000" custLinFactNeighborY="-100000"/>
      <dgm:spPr/>
      <dgm:t>
        <a:bodyPr/>
        <a:lstStyle/>
        <a:p>
          <a:endParaRPr lang="en-US"/>
        </a:p>
      </dgm:t>
    </dgm:pt>
    <dgm:pt modelId="{ED180B36-757F-4F94-9052-F541B324542F}" type="pres">
      <dgm:prSet presAssocID="{679EF637-0C9D-4E17-BDDF-EC1B9B0EB4B3}" presName="parTx2" presStyleLbl="node1" presStyleIdx="1" presStyleCnt="3" custScaleX="122785" custScaleY="146419" custLinFactNeighborX="10677" custLinFactNeighborY="-25463"/>
      <dgm:spPr/>
      <dgm:t>
        <a:bodyPr/>
        <a:lstStyle/>
        <a:p>
          <a:endParaRPr lang="en-US"/>
        </a:p>
      </dgm:t>
    </dgm:pt>
    <dgm:pt modelId="{424F154C-F471-4A8C-B6DD-88C1DD74A29F}" type="pres">
      <dgm:prSet presAssocID="{8754E955-231A-43AD-A9DE-37468D7E764F}" presName="picture2" presStyleCnt="0"/>
      <dgm:spPr/>
    </dgm:pt>
    <dgm:pt modelId="{ED438E69-8B10-4A98-8F1B-6785B365BC9C}" type="pres">
      <dgm:prSet presAssocID="{8754E955-231A-43AD-A9DE-37468D7E764F}" presName="imageRepeatNode" presStyleLbl="fgImgPlace1" presStyleIdx="1" presStyleCnt="3" custLinFactX="-35183" custLinFactNeighborX="-100000" custLinFactNeighborY="54735"/>
      <dgm:spPr/>
      <dgm:t>
        <a:bodyPr/>
        <a:lstStyle/>
        <a:p>
          <a:endParaRPr lang="en-US"/>
        </a:p>
      </dgm:t>
    </dgm:pt>
    <dgm:pt modelId="{264BFC7D-BF2E-4C11-94B2-FC535A5A4E40}" type="pres">
      <dgm:prSet presAssocID="{0B599963-FC3D-4092-B46C-88B1BC9819A9}" presName="parTx3" presStyleLbl="node1" presStyleIdx="2" presStyleCnt="3" custScaleY="168454"/>
      <dgm:spPr/>
      <dgm:t>
        <a:bodyPr/>
        <a:lstStyle/>
        <a:p>
          <a:endParaRPr lang="ro-RO"/>
        </a:p>
      </dgm:t>
    </dgm:pt>
    <dgm:pt modelId="{B3930F67-8910-4028-A5D3-F67B5DD6CD81}" type="pres">
      <dgm:prSet presAssocID="{BE199C93-7239-46D8-B84E-DEBE428EFBD0}" presName="picture3" presStyleCnt="0"/>
      <dgm:spPr/>
    </dgm:pt>
    <dgm:pt modelId="{CAC263E5-A088-45B0-8D8E-DE6E9A2C13F6}" type="pres">
      <dgm:prSet presAssocID="{BE199C93-7239-46D8-B84E-DEBE428EFBD0}" presName="imageRepeatNode" presStyleLbl="fgImgPlace1" presStyleIdx="2" presStyleCnt="3" custLinFactNeighborX="4196" custLinFactNeighborY="-11934"/>
      <dgm:spPr/>
      <dgm:t>
        <a:bodyPr/>
        <a:lstStyle/>
        <a:p>
          <a:endParaRPr lang="ro-RO"/>
        </a:p>
      </dgm:t>
    </dgm:pt>
  </dgm:ptLst>
  <dgm:cxnLst>
    <dgm:cxn modelId="{EA94E616-3F96-4EF9-BBC6-A4157F849991}" type="presOf" srcId="{8754E955-231A-43AD-A9DE-37468D7E764F}" destId="{ED438E69-8B10-4A98-8F1B-6785B365BC9C}" srcOrd="0" destOrd="0" presId="urn:microsoft.com/office/officeart/2008/layout/AscendingPictureAccentProcess"/>
    <dgm:cxn modelId="{7CC09D9D-2E95-4F41-A491-E8B3C1F69683}" type="presOf" srcId="{BE199C93-7239-46D8-B84E-DEBE428EFBD0}" destId="{CAC263E5-A088-45B0-8D8E-DE6E9A2C13F6}" srcOrd="0" destOrd="0" presId="urn:microsoft.com/office/officeart/2008/layout/AscendingPictureAccentProcess"/>
    <dgm:cxn modelId="{AD39AB59-EC52-4E81-8ED8-31E026CDD10B}" type="presOf" srcId="{0B599963-FC3D-4092-B46C-88B1BC9819A9}" destId="{264BFC7D-BF2E-4C11-94B2-FC535A5A4E40}" srcOrd="0" destOrd="0" presId="urn:microsoft.com/office/officeart/2008/layout/AscendingPictureAccentProcess"/>
    <dgm:cxn modelId="{DF0BE13C-2376-4363-B723-A591CA17506F}" type="presOf" srcId="{679EF637-0C9D-4E17-BDDF-EC1B9B0EB4B3}" destId="{ED180B36-757F-4F94-9052-F541B324542F}" srcOrd="0" destOrd="0" presId="urn:microsoft.com/office/officeart/2008/layout/AscendingPictureAccentProcess"/>
    <dgm:cxn modelId="{4BC210E2-E6A7-4CC6-917C-6E7305123582}" type="presOf" srcId="{AAEF37EF-C002-4C8E-B8AA-B3FCC2F87E04}" destId="{7ABD311A-97B0-4EAE-A72E-36926B9CB277}" srcOrd="0" destOrd="0" presId="urn:microsoft.com/office/officeart/2008/layout/AscendingPictureAccentProcess"/>
    <dgm:cxn modelId="{E11F14C3-4B4C-4E05-943D-0D36A92DE636}" type="presOf" srcId="{8619E170-51A5-424D-9D40-EBC9FD434874}" destId="{0F93A19F-B0AD-448C-8E51-E311DC9BC4E4}" srcOrd="0" destOrd="0" presId="urn:microsoft.com/office/officeart/2008/layout/AscendingPictureAccentProcess"/>
    <dgm:cxn modelId="{B34323E8-C738-49E6-9BBF-8B646FB59DD0}" type="presOf" srcId="{347B0357-37C9-4536-A87C-644B7CF903FB}" destId="{DB52469F-47ED-4463-8CCC-27C3C04A7788}" srcOrd="0" destOrd="0" presId="urn:microsoft.com/office/officeart/2008/layout/AscendingPictureAccentProcess"/>
    <dgm:cxn modelId="{184A2864-292E-4D8D-821A-49F0CFFDE74E}" srcId="{347B0357-37C9-4536-A87C-644B7CF903FB}" destId="{8619E170-51A5-424D-9D40-EBC9FD434874}" srcOrd="0" destOrd="0" parTransId="{BD155920-A892-4F21-85BC-71ED11AA3DE8}" sibTransId="{AAEF37EF-C002-4C8E-B8AA-B3FCC2F87E04}"/>
    <dgm:cxn modelId="{E582DAF0-9F92-4466-A062-3875D4E5A3C0}" srcId="{347B0357-37C9-4536-A87C-644B7CF903FB}" destId="{679EF637-0C9D-4E17-BDDF-EC1B9B0EB4B3}" srcOrd="1" destOrd="0" parTransId="{1BD83C85-CE55-40BC-88F6-1DDF692D86B5}" sibTransId="{8754E955-231A-43AD-A9DE-37468D7E764F}"/>
    <dgm:cxn modelId="{21429A5C-C306-48FA-82EF-C0FF0A9CCD14}" srcId="{347B0357-37C9-4536-A87C-644B7CF903FB}" destId="{0B599963-FC3D-4092-B46C-88B1BC9819A9}" srcOrd="2" destOrd="0" parTransId="{CB93BBA7-D12F-4417-8BE1-11FAFC0BAAA7}" sibTransId="{BE199C93-7239-46D8-B84E-DEBE428EFBD0}"/>
    <dgm:cxn modelId="{7F331F2C-F733-431B-A7B9-2902C02C15CE}" type="presParOf" srcId="{DB52469F-47ED-4463-8CCC-27C3C04A7788}" destId="{8BDB112D-485E-4D50-8DA1-B46375D47919}" srcOrd="0" destOrd="0" presId="urn:microsoft.com/office/officeart/2008/layout/AscendingPictureAccentProcess"/>
    <dgm:cxn modelId="{58A3F427-EA54-45CF-B33D-9784A7722FDE}" type="presParOf" srcId="{DB52469F-47ED-4463-8CCC-27C3C04A7788}" destId="{4784EA4E-74FA-4CEF-A2B3-997D421F2C6D}" srcOrd="1" destOrd="0" presId="urn:microsoft.com/office/officeart/2008/layout/AscendingPictureAccentProcess"/>
    <dgm:cxn modelId="{33D3F97B-7D91-441B-AC1C-B0893ABE5142}" type="presParOf" srcId="{DB52469F-47ED-4463-8CCC-27C3C04A7788}" destId="{BE6EC674-9A2C-468E-953B-5CCA8AC7D547}" srcOrd="2" destOrd="0" presId="urn:microsoft.com/office/officeart/2008/layout/AscendingPictureAccentProcess"/>
    <dgm:cxn modelId="{6A4EF4B1-DE00-46C7-BF37-25A48DC195CE}" type="presParOf" srcId="{DB52469F-47ED-4463-8CCC-27C3C04A7788}" destId="{FFD3E8CB-4643-4C4E-B523-C2C362F7F939}" srcOrd="3" destOrd="0" presId="urn:microsoft.com/office/officeart/2008/layout/AscendingPictureAccentProcess"/>
    <dgm:cxn modelId="{D19B5E9D-8DD3-49C6-B837-CCEE7E56B186}" type="presParOf" srcId="{DB52469F-47ED-4463-8CCC-27C3C04A7788}" destId="{0AB972BF-E991-413E-83C5-629983A9C493}" srcOrd="4" destOrd="0" presId="urn:microsoft.com/office/officeart/2008/layout/AscendingPictureAccentProcess"/>
    <dgm:cxn modelId="{613894FE-7E3C-4ADE-B465-740A9B3FF7F0}" type="presParOf" srcId="{DB52469F-47ED-4463-8CCC-27C3C04A7788}" destId="{1DC73BAF-656B-4BE3-B527-1BF573D13653}" srcOrd="5" destOrd="0" presId="urn:microsoft.com/office/officeart/2008/layout/AscendingPictureAccentProcess"/>
    <dgm:cxn modelId="{F5A34E41-C92D-4EC3-ABF0-4BFD96FFABBE}" type="presParOf" srcId="{DB52469F-47ED-4463-8CCC-27C3C04A7788}" destId="{EB30B870-25DB-410A-A44D-D66AB03E41EC}" srcOrd="6" destOrd="0" presId="urn:microsoft.com/office/officeart/2008/layout/AscendingPictureAccentProcess"/>
    <dgm:cxn modelId="{312FAC2C-62DC-4942-B523-C6386CDBBF3D}" type="presParOf" srcId="{DB52469F-47ED-4463-8CCC-27C3C04A7788}" destId="{88E6F793-CFDB-4ADD-9B50-0228D036AB87}" srcOrd="7" destOrd="0" presId="urn:microsoft.com/office/officeart/2008/layout/AscendingPictureAccentProcess"/>
    <dgm:cxn modelId="{60EE33EB-AD77-4355-A1FC-112D261469B2}" type="presParOf" srcId="{DB52469F-47ED-4463-8CCC-27C3C04A7788}" destId="{2CF18190-CDD8-4549-B920-A45A4221B537}" srcOrd="8" destOrd="0" presId="urn:microsoft.com/office/officeart/2008/layout/AscendingPictureAccentProcess"/>
    <dgm:cxn modelId="{2F517306-347A-4D02-9EBB-FC41FF238703}" type="presParOf" srcId="{DB52469F-47ED-4463-8CCC-27C3C04A7788}" destId="{37514787-0CAA-4840-A1D9-A06CF67B928C}" srcOrd="9" destOrd="0" presId="urn:microsoft.com/office/officeart/2008/layout/AscendingPictureAccentProcess"/>
    <dgm:cxn modelId="{C0705414-8E38-4577-9B92-2183833AD804}" type="presParOf" srcId="{DB52469F-47ED-4463-8CCC-27C3C04A7788}" destId="{C5BC0025-20FD-4C55-BE12-0CC708813625}" srcOrd="10" destOrd="0" presId="urn:microsoft.com/office/officeart/2008/layout/AscendingPictureAccentProcess"/>
    <dgm:cxn modelId="{C372B3DC-9FC6-42DE-BD9E-145CB667F54F}" type="presParOf" srcId="{DB52469F-47ED-4463-8CCC-27C3C04A7788}" destId="{815A2144-3350-4635-998B-907061FA8172}" srcOrd="11" destOrd="0" presId="urn:microsoft.com/office/officeart/2008/layout/AscendingPictureAccentProcess"/>
    <dgm:cxn modelId="{FB50E9A3-D5E5-4B2F-98E6-914B10093DEE}" type="presParOf" srcId="{DB52469F-47ED-4463-8CCC-27C3C04A7788}" destId="{0F93A19F-B0AD-448C-8E51-E311DC9BC4E4}" srcOrd="12" destOrd="0" presId="urn:microsoft.com/office/officeart/2008/layout/AscendingPictureAccentProcess"/>
    <dgm:cxn modelId="{E10F955E-6832-41A3-902B-BBA515B3AC93}" type="presParOf" srcId="{DB52469F-47ED-4463-8CCC-27C3C04A7788}" destId="{7AD03BA4-3A2D-4A4F-BB85-A5A283444B2D}" srcOrd="13" destOrd="0" presId="urn:microsoft.com/office/officeart/2008/layout/AscendingPictureAccentProcess"/>
    <dgm:cxn modelId="{95F77000-DF41-4A93-9DAA-740A5FF179B2}" type="presParOf" srcId="{7AD03BA4-3A2D-4A4F-BB85-A5A283444B2D}" destId="{7ABD311A-97B0-4EAE-A72E-36926B9CB277}" srcOrd="0" destOrd="0" presId="urn:microsoft.com/office/officeart/2008/layout/AscendingPictureAccentProcess"/>
    <dgm:cxn modelId="{F07764B2-7A39-4F2D-9A69-9150DAE5ADA4}" type="presParOf" srcId="{DB52469F-47ED-4463-8CCC-27C3C04A7788}" destId="{ED180B36-757F-4F94-9052-F541B324542F}" srcOrd="14" destOrd="0" presId="urn:microsoft.com/office/officeart/2008/layout/AscendingPictureAccentProcess"/>
    <dgm:cxn modelId="{A811E0D0-55D4-4150-8307-306AE0F751B0}" type="presParOf" srcId="{DB52469F-47ED-4463-8CCC-27C3C04A7788}" destId="{424F154C-F471-4A8C-B6DD-88C1DD74A29F}" srcOrd="15" destOrd="0" presId="urn:microsoft.com/office/officeart/2008/layout/AscendingPictureAccentProcess"/>
    <dgm:cxn modelId="{9D67E159-8CD0-4E49-89ED-CA3AAF321500}" type="presParOf" srcId="{424F154C-F471-4A8C-B6DD-88C1DD74A29F}" destId="{ED438E69-8B10-4A98-8F1B-6785B365BC9C}" srcOrd="0" destOrd="0" presId="urn:microsoft.com/office/officeart/2008/layout/AscendingPictureAccentProcess"/>
    <dgm:cxn modelId="{8FC03E4B-2032-4066-A41F-13D3A6693A7D}" type="presParOf" srcId="{DB52469F-47ED-4463-8CCC-27C3C04A7788}" destId="{264BFC7D-BF2E-4C11-94B2-FC535A5A4E40}" srcOrd="16" destOrd="0" presId="urn:microsoft.com/office/officeart/2008/layout/AscendingPictureAccentProcess"/>
    <dgm:cxn modelId="{A759216F-3C41-4915-882B-9C3AAC10D77A}" type="presParOf" srcId="{DB52469F-47ED-4463-8CCC-27C3C04A7788}" destId="{B3930F67-8910-4028-A5D3-F67B5DD6CD81}" srcOrd="17" destOrd="0" presId="urn:microsoft.com/office/officeart/2008/layout/AscendingPictureAccentProcess"/>
    <dgm:cxn modelId="{6534E965-A27A-4F6F-BCBE-CE76B743FED5}" type="presParOf" srcId="{B3930F67-8910-4028-A5D3-F67B5DD6CD81}" destId="{CAC263E5-A088-45B0-8D8E-DE6E9A2C13F6}"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3290B3-7BC1-4EEC-86E2-89B8D242AA09}"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ru-RU"/>
        </a:p>
      </dgm:t>
    </dgm:pt>
    <dgm:pt modelId="{C2B08CFE-AC7D-4CE6-9193-158FDED66317}">
      <dgm:prSet phldrT="[Text]" custT="1"/>
      <dgm:spPr/>
      <dgm:t>
        <a:bodyPr/>
        <a:lstStyle/>
        <a:p>
          <a:r>
            <a:rPr lang="ro-RO" sz="2400" b="1" dirty="0" smtClean="0"/>
            <a:t>32</a:t>
          </a:r>
          <a:r>
            <a:rPr lang="ro-RO" sz="2400" dirty="0" smtClean="0"/>
            <a:t> </a:t>
          </a:r>
          <a:r>
            <a:rPr lang="ro-RO" sz="1600" dirty="0" smtClean="0"/>
            <a:t>persoane resurse instruite</a:t>
          </a:r>
        </a:p>
        <a:p>
          <a:r>
            <a:rPr lang="ro-RO" sz="2400" b="1" dirty="0" smtClean="0"/>
            <a:t>220</a:t>
          </a:r>
          <a:r>
            <a:rPr lang="ro-RO" sz="1600" dirty="0" smtClean="0"/>
            <a:t> de specialişti din 35 de SAP</a:t>
          </a:r>
        </a:p>
        <a:p>
          <a:r>
            <a:rPr lang="it-IT" sz="2400" b="1" dirty="0" smtClean="0"/>
            <a:t>40</a:t>
          </a:r>
          <a:r>
            <a:rPr lang="it-IT" sz="1600" dirty="0" smtClean="0"/>
            <a:t> de specialişti Responsabili </a:t>
          </a:r>
          <a:endParaRPr lang="ro-RO" sz="1600" dirty="0" smtClean="0"/>
        </a:p>
        <a:p>
          <a:r>
            <a:rPr lang="it-IT" sz="1600" dirty="0" smtClean="0"/>
            <a:t>EI</a:t>
          </a:r>
          <a:r>
            <a:rPr lang="ro-RO" sz="1600" dirty="0" smtClean="0"/>
            <a:t> </a:t>
          </a:r>
          <a:r>
            <a:rPr lang="it-IT" sz="1600" dirty="0" smtClean="0"/>
            <a:t>(OLSDÎ)</a:t>
          </a:r>
          <a:endParaRPr lang="ro-RO" sz="1600" dirty="0" smtClean="0"/>
        </a:p>
        <a:p>
          <a:r>
            <a:rPr lang="it-IT" sz="2400" b="1" dirty="0" smtClean="0"/>
            <a:t>105</a:t>
          </a:r>
          <a:r>
            <a:rPr lang="it-IT" sz="1600" dirty="0" smtClean="0"/>
            <a:t> persoane /metodisti arii curriculare(OLSÎD)</a:t>
          </a:r>
          <a:endParaRPr lang="ro-RO" sz="1600" dirty="0" smtClean="0"/>
        </a:p>
        <a:p>
          <a:r>
            <a:rPr lang="ro-RO" sz="2400" b="1" dirty="0" smtClean="0"/>
            <a:t>83</a:t>
          </a:r>
          <a:r>
            <a:rPr lang="ro-RO" sz="1600" dirty="0" smtClean="0"/>
            <a:t> de manageri şcolari</a:t>
          </a:r>
        </a:p>
        <a:p>
          <a:r>
            <a:rPr lang="ro-RO" sz="2400" b="1" dirty="0" smtClean="0"/>
            <a:t>166</a:t>
          </a:r>
          <a:r>
            <a:rPr lang="ro-RO" sz="1600" dirty="0" smtClean="0"/>
            <a:t> reprezentanţi ai CMI</a:t>
          </a:r>
          <a:endParaRPr lang="ru-RU" sz="1600" dirty="0"/>
        </a:p>
      </dgm:t>
    </dgm:pt>
    <dgm:pt modelId="{6B63B7D5-07E8-4886-A00A-974EDC10F688}" type="parTrans" cxnId="{C5F19525-A48E-453B-B521-1D7EE307E2C7}">
      <dgm:prSet/>
      <dgm:spPr/>
      <dgm:t>
        <a:bodyPr/>
        <a:lstStyle/>
        <a:p>
          <a:endParaRPr lang="ru-RU"/>
        </a:p>
      </dgm:t>
    </dgm:pt>
    <dgm:pt modelId="{2CE63100-5333-4DD3-A1BA-276FEC3CF5F2}" type="sibTrans" cxnId="{C5F19525-A48E-453B-B521-1D7EE307E2C7}">
      <dgm:prSet/>
      <dgm:spPr/>
      <dgm:t>
        <a:bodyPr/>
        <a:lstStyle/>
        <a:p>
          <a:endParaRPr lang="ru-RU"/>
        </a:p>
      </dgm:t>
    </dgm:pt>
    <dgm:pt modelId="{F8644174-B4D3-46D6-B793-CD6E190017A3}">
      <dgm:prSet phldrT="[Text]" custT="1"/>
      <dgm:spPr/>
      <dgm:t>
        <a:bodyPr/>
        <a:lstStyle/>
        <a:p>
          <a:r>
            <a:rPr lang="vi-VN" sz="1600" b="1" dirty="0" smtClean="0">
              <a:solidFill>
                <a:schemeClr val="tx2"/>
              </a:solidFill>
            </a:rPr>
            <a:t>Evaluarea</a:t>
          </a:r>
          <a:r>
            <a:rPr lang="vi-VN" sz="1600" b="0" dirty="0" smtClean="0">
              <a:solidFill>
                <a:schemeClr val="tx2"/>
              </a:solidFill>
            </a:rPr>
            <a:t>  dezvoltării copilului</a:t>
          </a:r>
          <a:endParaRPr lang="ro-RO" sz="1600" b="0" dirty="0" smtClean="0">
            <a:solidFill>
              <a:schemeClr val="tx2"/>
            </a:solidFill>
          </a:endParaRPr>
        </a:p>
        <a:p>
          <a:r>
            <a:rPr lang="it-IT" sz="1600" b="1" dirty="0" smtClean="0">
              <a:solidFill>
                <a:schemeClr val="tx2"/>
              </a:solidFill>
            </a:rPr>
            <a:t>Raportul</a:t>
          </a:r>
          <a:r>
            <a:rPr lang="it-IT" sz="1600" b="0" dirty="0" smtClean="0">
              <a:solidFill>
                <a:schemeClr val="tx2"/>
              </a:solidFill>
            </a:rPr>
            <a:t> pe marginea rezultatelor evaluării</a:t>
          </a:r>
          <a:endParaRPr lang="ro-RO" sz="1600" b="0" dirty="0" smtClean="0">
            <a:solidFill>
              <a:schemeClr val="tx2"/>
            </a:solidFill>
          </a:endParaRPr>
        </a:p>
        <a:p>
          <a:r>
            <a:rPr lang="ro-RO" sz="1600" b="1" dirty="0" smtClean="0">
              <a:solidFill>
                <a:schemeClr val="tx2"/>
              </a:solidFill>
            </a:rPr>
            <a:t>Planul</a:t>
          </a:r>
          <a:r>
            <a:rPr lang="ro-RO" sz="1600" b="0" dirty="0" smtClean="0">
              <a:solidFill>
                <a:schemeClr val="tx2"/>
              </a:solidFill>
            </a:rPr>
            <a:t> educaţional individualizat</a:t>
          </a:r>
        </a:p>
        <a:p>
          <a:r>
            <a:rPr lang="ro-RO" sz="1600" b="0" dirty="0" smtClean="0">
              <a:solidFill>
                <a:schemeClr val="tx2"/>
              </a:solidFill>
            </a:rPr>
            <a:t>Organizarea </a:t>
          </a:r>
          <a:r>
            <a:rPr lang="ro-RO" sz="1600" b="1" dirty="0" smtClean="0">
              <a:solidFill>
                <a:schemeClr val="tx2"/>
              </a:solidFill>
            </a:rPr>
            <a:t>mediului educaţional </a:t>
          </a:r>
        </a:p>
        <a:p>
          <a:r>
            <a:rPr lang="ro-RO" sz="1600" b="0" dirty="0" smtClean="0">
              <a:solidFill>
                <a:schemeClr val="tx2"/>
              </a:solidFill>
            </a:rPr>
            <a:t>Funcţionarea </a:t>
          </a:r>
          <a:r>
            <a:rPr lang="ro-RO" sz="1600" b="1" dirty="0" smtClean="0">
              <a:solidFill>
                <a:schemeClr val="tx2"/>
              </a:solidFill>
            </a:rPr>
            <a:t>Comisiilor multidisciplinare intraşcolare</a:t>
          </a:r>
        </a:p>
        <a:p>
          <a:r>
            <a:rPr lang="ro-RO" sz="1600" b="0" dirty="0" smtClean="0">
              <a:solidFill>
                <a:schemeClr val="tx2"/>
              </a:solidFill>
            </a:rPr>
            <a:t>Suportul </a:t>
          </a:r>
          <a:r>
            <a:rPr lang="ro-RO" sz="1600" b="1" dirty="0" smtClean="0">
              <a:solidFill>
                <a:schemeClr val="tx2"/>
              </a:solidFill>
            </a:rPr>
            <a:t>Cadrului didactic de sprijin</a:t>
          </a:r>
        </a:p>
        <a:p>
          <a:r>
            <a:rPr lang="ro-RO" sz="1600" b="0" dirty="0" smtClean="0">
              <a:solidFill>
                <a:schemeClr val="tx2"/>
              </a:solidFill>
            </a:rPr>
            <a:t>Organizarea si funcţionarea </a:t>
          </a:r>
          <a:r>
            <a:rPr lang="ro-RO" sz="1600" b="1" dirty="0" smtClean="0">
              <a:solidFill>
                <a:schemeClr val="tx2"/>
              </a:solidFill>
            </a:rPr>
            <a:t>CREI</a:t>
          </a:r>
          <a:endParaRPr lang="ru-RU" sz="1600" b="1" dirty="0">
            <a:solidFill>
              <a:schemeClr val="tx2"/>
            </a:solidFill>
          </a:endParaRPr>
        </a:p>
      </dgm:t>
    </dgm:pt>
    <dgm:pt modelId="{E80298BE-1BDA-450E-93A9-C116557D83ED}" type="parTrans" cxnId="{AD3DE4B7-2DF8-4C42-833B-38C4E0E2AE30}">
      <dgm:prSet/>
      <dgm:spPr/>
      <dgm:t>
        <a:bodyPr/>
        <a:lstStyle/>
        <a:p>
          <a:endParaRPr lang="ru-RU"/>
        </a:p>
      </dgm:t>
    </dgm:pt>
    <dgm:pt modelId="{5BFE6E56-6E98-4A4F-AB0D-BA0D516C40F0}" type="sibTrans" cxnId="{AD3DE4B7-2DF8-4C42-833B-38C4E0E2AE30}">
      <dgm:prSet/>
      <dgm:spPr/>
      <dgm:t>
        <a:bodyPr/>
        <a:lstStyle/>
        <a:p>
          <a:endParaRPr lang="ru-RU"/>
        </a:p>
      </dgm:t>
    </dgm:pt>
    <dgm:pt modelId="{5EC9CB90-89F1-4F67-992B-D2402B9DDCA8}">
      <dgm:prSet/>
      <dgm:spPr/>
      <dgm:t>
        <a:bodyPr/>
        <a:lstStyle/>
        <a:p>
          <a:endParaRPr lang="ru-RU"/>
        </a:p>
      </dgm:t>
    </dgm:pt>
    <dgm:pt modelId="{86E672A0-00F0-499B-90E5-1CBF18D1415B}" type="parTrans" cxnId="{A9F9C823-8424-4FF0-9F7A-90484AAC0E7F}">
      <dgm:prSet/>
      <dgm:spPr/>
      <dgm:t>
        <a:bodyPr/>
        <a:lstStyle/>
        <a:p>
          <a:endParaRPr lang="ru-RU"/>
        </a:p>
      </dgm:t>
    </dgm:pt>
    <dgm:pt modelId="{B5CCBF08-E5AC-4805-85A6-F1E308932699}" type="sibTrans" cxnId="{A9F9C823-8424-4FF0-9F7A-90484AAC0E7F}">
      <dgm:prSet/>
      <dgm:spPr/>
      <dgm:t>
        <a:bodyPr/>
        <a:lstStyle/>
        <a:p>
          <a:endParaRPr lang="ru-RU"/>
        </a:p>
      </dgm:t>
    </dgm:pt>
    <dgm:pt modelId="{66FDF41F-2387-4F95-A6D7-35E8455CF013}">
      <dgm:prSet/>
      <dgm:spPr/>
      <dgm:t>
        <a:bodyPr/>
        <a:lstStyle/>
        <a:p>
          <a:endParaRPr lang="ru-RU"/>
        </a:p>
      </dgm:t>
    </dgm:pt>
    <dgm:pt modelId="{33401E20-AE67-44F4-93FF-78F593264224}" type="parTrans" cxnId="{AEAC0395-DFBB-4542-9752-0B77CEF2AA98}">
      <dgm:prSet/>
      <dgm:spPr/>
      <dgm:t>
        <a:bodyPr/>
        <a:lstStyle/>
        <a:p>
          <a:endParaRPr lang="ru-RU"/>
        </a:p>
      </dgm:t>
    </dgm:pt>
    <dgm:pt modelId="{0C6756D7-5F89-4EB0-8D58-E9436BFB07BF}" type="sibTrans" cxnId="{AEAC0395-DFBB-4542-9752-0B77CEF2AA98}">
      <dgm:prSet/>
      <dgm:spPr/>
      <dgm:t>
        <a:bodyPr/>
        <a:lstStyle/>
        <a:p>
          <a:endParaRPr lang="ru-RU"/>
        </a:p>
      </dgm:t>
    </dgm:pt>
    <dgm:pt modelId="{91839598-A5B8-47F6-9011-FA9DC92AB9CB}">
      <dgm:prSet/>
      <dgm:spPr/>
      <dgm:t>
        <a:bodyPr/>
        <a:lstStyle/>
        <a:p>
          <a:endParaRPr lang="ru-RU"/>
        </a:p>
      </dgm:t>
    </dgm:pt>
    <dgm:pt modelId="{C1FF3EB4-D6FB-4EFB-9857-2E138716ED3F}" type="parTrans" cxnId="{F29ED6D9-A274-4188-BE22-1EEC4F1C0806}">
      <dgm:prSet/>
      <dgm:spPr/>
      <dgm:t>
        <a:bodyPr/>
        <a:lstStyle/>
        <a:p>
          <a:endParaRPr lang="ru-RU"/>
        </a:p>
      </dgm:t>
    </dgm:pt>
    <dgm:pt modelId="{CF7227A1-FCC4-4D00-A85E-AFC1D313EB9E}" type="sibTrans" cxnId="{F29ED6D9-A274-4188-BE22-1EEC4F1C0806}">
      <dgm:prSet/>
      <dgm:spPr/>
      <dgm:t>
        <a:bodyPr/>
        <a:lstStyle/>
        <a:p>
          <a:endParaRPr lang="ru-RU"/>
        </a:p>
      </dgm:t>
    </dgm:pt>
    <dgm:pt modelId="{7C6CC1EC-D37F-425B-9D9D-5213B351CC0A}">
      <dgm:prSet/>
      <dgm:spPr/>
      <dgm:t>
        <a:bodyPr/>
        <a:lstStyle/>
        <a:p>
          <a:endParaRPr lang="ru-RU"/>
        </a:p>
      </dgm:t>
    </dgm:pt>
    <dgm:pt modelId="{D50914B9-8919-42B6-9369-4BAC21436535}" type="parTrans" cxnId="{206064A8-BBA3-4643-89E4-8A207C746E96}">
      <dgm:prSet/>
      <dgm:spPr/>
      <dgm:t>
        <a:bodyPr/>
        <a:lstStyle/>
        <a:p>
          <a:endParaRPr lang="ru-RU"/>
        </a:p>
      </dgm:t>
    </dgm:pt>
    <dgm:pt modelId="{866D4201-5B32-41DD-B40D-755DACD07590}" type="sibTrans" cxnId="{206064A8-BBA3-4643-89E4-8A207C746E96}">
      <dgm:prSet/>
      <dgm:spPr/>
      <dgm:t>
        <a:bodyPr/>
        <a:lstStyle/>
        <a:p>
          <a:endParaRPr lang="ru-RU"/>
        </a:p>
      </dgm:t>
    </dgm:pt>
    <dgm:pt modelId="{AE5D0E65-4B76-418E-9991-75BB939FBB8C}">
      <dgm:prSet/>
      <dgm:spPr/>
      <dgm:t>
        <a:bodyPr/>
        <a:lstStyle/>
        <a:p>
          <a:endParaRPr lang="ru-RU"/>
        </a:p>
      </dgm:t>
    </dgm:pt>
    <dgm:pt modelId="{20E8CDFA-268F-4631-BC81-E6B36B3A0CA4}" type="parTrans" cxnId="{7864CA13-F483-4339-B5D6-E70774F6B052}">
      <dgm:prSet/>
      <dgm:spPr/>
      <dgm:t>
        <a:bodyPr/>
        <a:lstStyle/>
        <a:p>
          <a:endParaRPr lang="ru-RU"/>
        </a:p>
      </dgm:t>
    </dgm:pt>
    <dgm:pt modelId="{F3EBF531-BD9C-481B-9395-3A16C2A62204}" type="sibTrans" cxnId="{7864CA13-F483-4339-B5D6-E70774F6B052}">
      <dgm:prSet/>
      <dgm:spPr/>
      <dgm:t>
        <a:bodyPr/>
        <a:lstStyle/>
        <a:p>
          <a:endParaRPr lang="ru-RU"/>
        </a:p>
      </dgm:t>
    </dgm:pt>
    <dgm:pt modelId="{B382AAC4-3111-4476-BC1D-99BF340A6BC0}">
      <dgm:prSet/>
      <dgm:spPr/>
      <dgm:t>
        <a:bodyPr/>
        <a:lstStyle/>
        <a:p>
          <a:endParaRPr lang="ru-RU"/>
        </a:p>
      </dgm:t>
    </dgm:pt>
    <dgm:pt modelId="{58358B1A-FB10-41F2-A736-6F55F2B6BFB2}" type="parTrans" cxnId="{134A4193-5104-427D-88A3-1130B421AA47}">
      <dgm:prSet/>
      <dgm:spPr/>
      <dgm:t>
        <a:bodyPr/>
        <a:lstStyle/>
        <a:p>
          <a:endParaRPr lang="ru-RU"/>
        </a:p>
      </dgm:t>
    </dgm:pt>
    <dgm:pt modelId="{7C18C1F3-A02A-42FE-8B23-02BF109F41A9}" type="sibTrans" cxnId="{134A4193-5104-427D-88A3-1130B421AA47}">
      <dgm:prSet/>
      <dgm:spPr/>
      <dgm:t>
        <a:bodyPr/>
        <a:lstStyle/>
        <a:p>
          <a:endParaRPr lang="ru-RU"/>
        </a:p>
      </dgm:t>
    </dgm:pt>
    <dgm:pt modelId="{770D7743-48F1-428C-8278-8DED7F626583}">
      <dgm:prSet/>
      <dgm:spPr/>
      <dgm:t>
        <a:bodyPr/>
        <a:lstStyle/>
        <a:p>
          <a:endParaRPr lang="ru-RU"/>
        </a:p>
      </dgm:t>
    </dgm:pt>
    <dgm:pt modelId="{EAFCBCCB-7BC0-49C9-93AC-AFB7E2828602}" type="parTrans" cxnId="{4CA66970-BBC9-4100-8020-B03AC6F8CA1E}">
      <dgm:prSet/>
      <dgm:spPr/>
      <dgm:t>
        <a:bodyPr/>
        <a:lstStyle/>
        <a:p>
          <a:endParaRPr lang="ru-RU"/>
        </a:p>
      </dgm:t>
    </dgm:pt>
    <dgm:pt modelId="{9B49D24B-9FCE-44D9-A9A1-12CD7B13BFE5}" type="sibTrans" cxnId="{4CA66970-BBC9-4100-8020-B03AC6F8CA1E}">
      <dgm:prSet/>
      <dgm:spPr/>
      <dgm:t>
        <a:bodyPr/>
        <a:lstStyle/>
        <a:p>
          <a:endParaRPr lang="ru-RU"/>
        </a:p>
      </dgm:t>
    </dgm:pt>
    <dgm:pt modelId="{4439F101-61BB-4D43-BD34-1DD3E782D30A}">
      <dgm:prSet/>
      <dgm:spPr/>
      <dgm:t>
        <a:bodyPr/>
        <a:lstStyle/>
        <a:p>
          <a:endParaRPr lang="ru-RU" dirty="0"/>
        </a:p>
      </dgm:t>
    </dgm:pt>
    <dgm:pt modelId="{53529AB7-AF82-4A05-8A22-B3DFF965ADE0}" type="parTrans" cxnId="{36D412F0-3987-4DA2-A932-390736B179E5}">
      <dgm:prSet/>
      <dgm:spPr/>
      <dgm:t>
        <a:bodyPr/>
        <a:lstStyle/>
        <a:p>
          <a:endParaRPr lang="ru-RU"/>
        </a:p>
      </dgm:t>
    </dgm:pt>
    <dgm:pt modelId="{9CBC9A84-BEBE-45C6-9AED-B393A6A57C23}" type="sibTrans" cxnId="{36D412F0-3987-4DA2-A932-390736B179E5}">
      <dgm:prSet/>
      <dgm:spPr/>
      <dgm:t>
        <a:bodyPr/>
        <a:lstStyle/>
        <a:p>
          <a:endParaRPr lang="ru-RU"/>
        </a:p>
      </dgm:t>
    </dgm:pt>
    <dgm:pt modelId="{46CCDA9D-0147-44CD-88ED-6E94B5F5B740}">
      <dgm:prSet/>
      <dgm:spPr/>
      <dgm:t>
        <a:bodyPr/>
        <a:lstStyle/>
        <a:p>
          <a:endParaRPr lang="ru-RU" dirty="0"/>
        </a:p>
      </dgm:t>
    </dgm:pt>
    <dgm:pt modelId="{F416492B-F9CB-4639-AE9B-97C69D5A1A55}" type="parTrans" cxnId="{B89A6115-59F5-40AC-8C8D-519AF1C6FC06}">
      <dgm:prSet/>
      <dgm:spPr/>
      <dgm:t>
        <a:bodyPr/>
        <a:lstStyle/>
        <a:p>
          <a:endParaRPr lang="ru-RU"/>
        </a:p>
      </dgm:t>
    </dgm:pt>
    <dgm:pt modelId="{221D034F-A661-4712-99C8-4CD8D886BCB1}" type="sibTrans" cxnId="{B89A6115-59F5-40AC-8C8D-519AF1C6FC06}">
      <dgm:prSet/>
      <dgm:spPr/>
      <dgm:t>
        <a:bodyPr/>
        <a:lstStyle/>
        <a:p>
          <a:endParaRPr lang="ru-RU"/>
        </a:p>
      </dgm:t>
    </dgm:pt>
    <dgm:pt modelId="{B6EA69FD-4C5A-4EE4-A285-F53CB27FB776}" type="pres">
      <dgm:prSet presAssocID="{FD3290B3-7BC1-4EEC-86E2-89B8D242AA09}" presName="Name0" presStyleCnt="0">
        <dgm:presLayoutVars>
          <dgm:chMax val="2"/>
          <dgm:chPref val="2"/>
          <dgm:animLvl val="lvl"/>
        </dgm:presLayoutVars>
      </dgm:prSet>
      <dgm:spPr/>
      <dgm:t>
        <a:bodyPr/>
        <a:lstStyle/>
        <a:p>
          <a:endParaRPr lang="ru-RU"/>
        </a:p>
      </dgm:t>
    </dgm:pt>
    <dgm:pt modelId="{0B78DA76-A256-401D-9E3F-B6C9608BF59C}" type="pres">
      <dgm:prSet presAssocID="{FD3290B3-7BC1-4EEC-86E2-89B8D242AA09}" presName="LeftText" presStyleLbl="revTx" presStyleIdx="0" presStyleCnt="0">
        <dgm:presLayoutVars>
          <dgm:bulletEnabled val="1"/>
        </dgm:presLayoutVars>
      </dgm:prSet>
      <dgm:spPr/>
      <dgm:t>
        <a:bodyPr/>
        <a:lstStyle/>
        <a:p>
          <a:endParaRPr lang="ru-RU"/>
        </a:p>
      </dgm:t>
    </dgm:pt>
    <dgm:pt modelId="{3BAFE8D0-AB9A-443B-A130-724BEC22D06D}" type="pres">
      <dgm:prSet presAssocID="{FD3290B3-7BC1-4EEC-86E2-89B8D242AA09}" presName="LeftNode" presStyleLbl="bgImgPlace1" presStyleIdx="0" presStyleCnt="2" custScaleX="351824">
        <dgm:presLayoutVars>
          <dgm:chMax val="2"/>
          <dgm:chPref val="2"/>
        </dgm:presLayoutVars>
      </dgm:prSet>
      <dgm:spPr/>
      <dgm:t>
        <a:bodyPr/>
        <a:lstStyle/>
        <a:p>
          <a:endParaRPr lang="ru-RU"/>
        </a:p>
      </dgm:t>
    </dgm:pt>
    <dgm:pt modelId="{15A5409F-0C3D-476F-AFCF-E903F9647A0D}" type="pres">
      <dgm:prSet presAssocID="{FD3290B3-7BC1-4EEC-86E2-89B8D242AA09}" presName="RightText" presStyleLbl="revTx" presStyleIdx="0" presStyleCnt="0">
        <dgm:presLayoutVars>
          <dgm:bulletEnabled val="1"/>
        </dgm:presLayoutVars>
      </dgm:prSet>
      <dgm:spPr/>
      <dgm:t>
        <a:bodyPr/>
        <a:lstStyle/>
        <a:p>
          <a:endParaRPr lang="ru-RU"/>
        </a:p>
      </dgm:t>
    </dgm:pt>
    <dgm:pt modelId="{9CD92BC7-CCBA-4BC8-98A1-8BB5D664C7E7}" type="pres">
      <dgm:prSet presAssocID="{FD3290B3-7BC1-4EEC-86E2-89B8D242AA09}" presName="RightNode" presStyleLbl="bgImgPlace1" presStyleIdx="1" presStyleCnt="2" custScaleX="175912">
        <dgm:presLayoutVars>
          <dgm:chMax val="0"/>
          <dgm:chPref val="0"/>
        </dgm:presLayoutVars>
      </dgm:prSet>
      <dgm:spPr/>
      <dgm:t>
        <a:bodyPr/>
        <a:lstStyle/>
        <a:p>
          <a:endParaRPr lang="ru-RU"/>
        </a:p>
      </dgm:t>
    </dgm:pt>
    <dgm:pt modelId="{F0AE968F-A67E-43D4-B2A3-CBA8BCC29EAB}" type="pres">
      <dgm:prSet presAssocID="{FD3290B3-7BC1-4EEC-86E2-89B8D242AA09}" presName="TopArrow" presStyleLbl="node1" presStyleIdx="0" presStyleCnt="2" custLinFactNeighborX="-27394" custLinFactNeighborY="1428"/>
      <dgm:spPr/>
    </dgm:pt>
    <dgm:pt modelId="{BC3C6922-09F9-4B51-8311-D97DBD517022}" type="pres">
      <dgm:prSet presAssocID="{FD3290B3-7BC1-4EEC-86E2-89B8D242AA09}" presName="BottomArrow" presStyleLbl="node1" presStyleIdx="1" presStyleCnt="2" custLinFactNeighborX="-20204" custLinFactNeighborY="1749"/>
      <dgm:spPr/>
    </dgm:pt>
  </dgm:ptLst>
  <dgm:cxnLst>
    <dgm:cxn modelId="{8C685462-914D-420A-9579-55A0229BEE80}" type="presOf" srcId="{C2B08CFE-AC7D-4CE6-9193-158FDED66317}" destId="{3BAFE8D0-AB9A-443B-A130-724BEC22D06D}" srcOrd="1" destOrd="0" presId="urn:microsoft.com/office/officeart/2009/layout/ReverseList"/>
    <dgm:cxn modelId="{4CA66970-BBC9-4100-8020-B03AC6F8CA1E}" srcId="{FD3290B3-7BC1-4EEC-86E2-89B8D242AA09}" destId="{770D7743-48F1-428C-8278-8DED7F626583}" srcOrd="9" destOrd="0" parTransId="{EAFCBCCB-7BC0-49C9-93AC-AFB7E2828602}" sibTransId="{9B49D24B-9FCE-44D9-A9A1-12CD7B13BFE5}"/>
    <dgm:cxn modelId="{7864CA13-F483-4339-B5D6-E70774F6B052}" srcId="{FD3290B3-7BC1-4EEC-86E2-89B8D242AA09}" destId="{AE5D0E65-4B76-418E-9991-75BB939FBB8C}" srcOrd="7" destOrd="0" parTransId="{20E8CDFA-268F-4631-BC81-E6B36B3A0CA4}" sibTransId="{F3EBF531-BD9C-481B-9395-3A16C2A62204}"/>
    <dgm:cxn modelId="{B89A6115-59F5-40AC-8C8D-519AF1C6FC06}" srcId="{FD3290B3-7BC1-4EEC-86E2-89B8D242AA09}" destId="{46CCDA9D-0147-44CD-88ED-6E94B5F5B740}" srcOrd="2" destOrd="0" parTransId="{F416492B-F9CB-4639-AE9B-97C69D5A1A55}" sibTransId="{221D034F-A661-4712-99C8-4CD8D886BCB1}"/>
    <dgm:cxn modelId="{AD3DE4B7-2DF8-4C42-833B-38C4E0E2AE30}" srcId="{FD3290B3-7BC1-4EEC-86E2-89B8D242AA09}" destId="{F8644174-B4D3-46D6-B793-CD6E190017A3}" srcOrd="1" destOrd="0" parTransId="{E80298BE-1BDA-450E-93A9-C116557D83ED}" sibTransId="{5BFE6E56-6E98-4A4F-AB0D-BA0D516C40F0}"/>
    <dgm:cxn modelId="{52C3E884-787E-4D6C-A922-A548B726C24D}" type="presOf" srcId="{FD3290B3-7BC1-4EEC-86E2-89B8D242AA09}" destId="{B6EA69FD-4C5A-4EE4-A285-F53CB27FB776}" srcOrd="0" destOrd="0" presId="urn:microsoft.com/office/officeart/2009/layout/ReverseList"/>
    <dgm:cxn modelId="{206064A8-BBA3-4643-89E4-8A207C746E96}" srcId="{FD3290B3-7BC1-4EEC-86E2-89B8D242AA09}" destId="{7C6CC1EC-D37F-425B-9D9D-5213B351CC0A}" srcOrd="6" destOrd="0" parTransId="{D50914B9-8919-42B6-9369-4BAC21436535}" sibTransId="{866D4201-5B32-41DD-B40D-755DACD07590}"/>
    <dgm:cxn modelId="{A9F9C823-8424-4FF0-9F7A-90484AAC0E7F}" srcId="{FD3290B3-7BC1-4EEC-86E2-89B8D242AA09}" destId="{5EC9CB90-89F1-4F67-992B-D2402B9DDCA8}" srcOrd="3" destOrd="0" parTransId="{86E672A0-00F0-499B-90E5-1CBF18D1415B}" sibTransId="{B5CCBF08-E5AC-4805-85A6-F1E308932699}"/>
    <dgm:cxn modelId="{36D412F0-3987-4DA2-A932-390736B179E5}" srcId="{FD3290B3-7BC1-4EEC-86E2-89B8D242AA09}" destId="{4439F101-61BB-4D43-BD34-1DD3E782D30A}" srcOrd="10" destOrd="0" parTransId="{53529AB7-AF82-4A05-8A22-B3DFF965ADE0}" sibTransId="{9CBC9A84-BEBE-45C6-9AED-B393A6A57C23}"/>
    <dgm:cxn modelId="{94A75645-20A3-47C6-A728-759264DC193E}" type="presOf" srcId="{F8644174-B4D3-46D6-B793-CD6E190017A3}" destId="{9CD92BC7-CCBA-4BC8-98A1-8BB5D664C7E7}" srcOrd="1" destOrd="0" presId="urn:microsoft.com/office/officeart/2009/layout/ReverseList"/>
    <dgm:cxn modelId="{C5F19525-A48E-453B-B521-1D7EE307E2C7}" srcId="{FD3290B3-7BC1-4EEC-86E2-89B8D242AA09}" destId="{C2B08CFE-AC7D-4CE6-9193-158FDED66317}" srcOrd="0" destOrd="0" parTransId="{6B63B7D5-07E8-4886-A00A-974EDC10F688}" sibTransId="{2CE63100-5333-4DD3-A1BA-276FEC3CF5F2}"/>
    <dgm:cxn modelId="{EFF9B697-CF7B-46A0-9AF4-D1B0B1F56967}" type="presOf" srcId="{C2B08CFE-AC7D-4CE6-9193-158FDED66317}" destId="{0B78DA76-A256-401D-9E3F-B6C9608BF59C}" srcOrd="0" destOrd="0" presId="urn:microsoft.com/office/officeart/2009/layout/ReverseList"/>
    <dgm:cxn modelId="{134A4193-5104-427D-88A3-1130B421AA47}" srcId="{FD3290B3-7BC1-4EEC-86E2-89B8D242AA09}" destId="{B382AAC4-3111-4476-BC1D-99BF340A6BC0}" srcOrd="8" destOrd="0" parTransId="{58358B1A-FB10-41F2-A736-6F55F2B6BFB2}" sibTransId="{7C18C1F3-A02A-42FE-8B23-02BF109F41A9}"/>
    <dgm:cxn modelId="{F29ED6D9-A274-4188-BE22-1EEC4F1C0806}" srcId="{FD3290B3-7BC1-4EEC-86E2-89B8D242AA09}" destId="{91839598-A5B8-47F6-9011-FA9DC92AB9CB}" srcOrd="5" destOrd="0" parTransId="{C1FF3EB4-D6FB-4EFB-9857-2E138716ED3F}" sibTransId="{CF7227A1-FCC4-4D00-A85E-AFC1D313EB9E}"/>
    <dgm:cxn modelId="{90B6F80D-1F81-4340-989A-6AF79DEE2255}" type="presOf" srcId="{F8644174-B4D3-46D6-B793-CD6E190017A3}" destId="{15A5409F-0C3D-476F-AFCF-E903F9647A0D}" srcOrd="0" destOrd="0" presId="urn:microsoft.com/office/officeart/2009/layout/ReverseList"/>
    <dgm:cxn modelId="{AEAC0395-DFBB-4542-9752-0B77CEF2AA98}" srcId="{FD3290B3-7BC1-4EEC-86E2-89B8D242AA09}" destId="{66FDF41F-2387-4F95-A6D7-35E8455CF013}" srcOrd="4" destOrd="0" parTransId="{33401E20-AE67-44F4-93FF-78F593264224}" sibTransId="{0C6756D7-5F89-4EB0-8D58-E9436BFB07BF}"/>
    <dgm:cxn modelId="{9C63562B-3059-4160-AAAC-301A57CD7D1F}" type="presParOf" srcId="{B6EA69FD-4C5A-4EE4-A285-F53CB27FB776}" destId="{0B78DA76-A256-401D-9E3F-B6C9608BF59C}" srcOrd="0" destOrd="0" presId="urn:microsoft.com/office/officeart/2009/layout/ReverseList"/>
    <dgm:cxn modelId="{112A69C3-4D7D-4F3A-86E3-F347B74F7830}" type="presParOf" srcId="{B6EA69FD-4C5A-4EE4-A285-F53CB27FB776}" destId="{3BAFE8D0-AB9A-443B-A130-724BEC22D06D}" srcOrd="1" destOrd="0" presId="urn:microsoft.com/office/officeart/2009/layout/ReverseList"/>
    <dgm:cxn modelId="{3C8AC43D-208E-4F10-AF21-A2B81E1A29AB}" type="presParOf" srcId="{B6EA69FD-4C5A-4EE4-A285-F53CB27FB776}" destId="{15A5409F-0C3D-476F-AFCF-E903F9647A0D}" srcOrd="2" destOrd="0" presId="urn:microsoft.com/office/officeart/2009/layout/ReverseList"/>
    <dgm:cxn modelId="{43087ECB-A10A-42FF-B3F6-E40CFA8B5777}" type="presParOf" srcId="{B6EA69FD-4C5A-4EE4-A285-F53CB27FB776}" destId="{9CD92BC7-CCBA-4BC8-98A1-8BB5D664C7E7}" srcOrd="3" destOrd="0" presId="urn:microsoft.com/office/officeart/2009/layout/ReverseList"/>
    <dgm:cxn modelId="{90530AF9-A6AF-4B2C-8D0F-636373E94097}" type="presParOf" srcId="{B6EA69FD-4C5A-4EE4-A285-F53CB27FB776}" destId="{F0AE968F-A67E-43D4-B2A3-CBA8BCC29EAB}" srcOrd="4" destOrd="0" presId="urn:microsoft.com/office/officeart/2009/layout/ReverseList"/>
    <dgm:cxn modelId="{73C3DAE0-A80A-4613-AE7B-3172FD87C1E6}" type="presParOf" srcId="{B6EA69FD-4C5A-4EE4-A285-F53CB27FB776}" destId="{BC3C6922-09F9-4B51-8311-D97DBD517022}"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4987B0-5172-4F51-856D-F69A0D19F67D}">
      <dsp:nvSpPr>
        <dsp:cNvPr id="0" name=""/>
        <dsp:cNvSpPr/>
      </dsp:nvSpPr>
      <dsp:spPr>
        <a:xfrm>
          <a:off x="651509" y="0"/>
          <a:ext cx="7383780" cy="4525962"/>
        </a:xfrm>
        <a:prstGeom prst="rightArrow">
          <a:avLst/>
        </a:prstGeom>
        <a:gradFill rotWithShape="0">
          <a:gsLst>
            <a:gs pos="0">
              <a:schemeClr val="accent1">
                <a:tint val="40000"/>
                <a:hueOff val="0"/>
                <a:satOff val="0"/>
                <a:lumOff val="0"/>
                <a:alphaOff val="0"/>
                <a:shade val="70000"/>
                <a:satMod val="150000"/>
              </a:schemeClr>
            </a:gs>
            <a:gs pos="34000">
              <a:schemeClr val="accent1">
                <a:tint val="40000"/>
                <a:hueOff val="0"/>
                <a:satOff val="0"/>
                <a:lumOff val="0"/>
                <a:alphaOff val="0"/>
                <a:shade val="70000"/>
                <a:satMod val="140000"/>
              </a:schemeClr>
            </a:gs>
            <a:gs pos="70000">
              <a:schemeClr val="accent1">
                <a:tint val="40000"/>
                <a:hueOff val="0"/>
                <a:satOff val="0"/>
                <a:lumOff val="0"/>
                <a:alphaOff val="0"/>
                <a:tint val="100000"/>
                <a:shade val="90000"/>
                <a:satMod val="140000"/>
              </a:schemeClr>
            </a:gs>
            <a:gs pos="100000">
              <a:schemeClr val="accent1">
                <a:tint val="40000"/>
                <a:hueOff val="0"/>
                <a:satOff val="0"/>
                <a:lumOff val="0"/>
                <a:alphaOff val="0"/>
                <a:tint val="100000"/>
                <a:shade val="100000"/>
                <a:satMod val="100000"/>
              </a:schemeClr>
            </a:gs>
          </a:gsLst>
          <a:path path="circle">
            <a:fillToRect l="100000" t="100000" r="100000" b="100000"/>
          </a:path>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5D43276D-A68A-4056-8676-39888555DB98}">
      <dsp:nvSpPr>
        <dsp:cNvPr id="0" name=""/>
        <dsp:cNvSpPr/>
      </dsp:nvSpPr>
      <dsp:spPr>
        <a:xfrm>
          <a:off x="325" y="1357788"/>
          <a:ext cx="2664922" cy="1810384"/>
        </a:xfrm>
        <a:prstGeom prst="roundRect">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o-RO" sz="1800" b="1" kern="1200" dirty="0" smtClean="0">
              <a:solidFill>
                <a:schemeClr val="tx1"/>
              </a:solidFill>
            </a:rPr>
            <a:t>Nici un copil să  </a:t>
          </a:r>
          <a:r>
            <a:rPr lang="ro-RO" sz="1800" b="1" kern="1200" dirty="0" smtClean="0">
              <a:solidFill>
                <a:srgbClr val="FF0000"/>
              </a:solidFill>
            </a:rPr>
            <a:t>nu fie  excluşi din sistemul gratuit de învăţămân</a:t>
          </a:r>
          <a:r>
            <a:rPr lang="ro-RO" sz="1600" b="1" kern="1200" dirty="0" smtClean="0">
              <a:solidFill>
                <a:srgbClr val="FF0000"/>
              </a:solidFill>
            </a:rPr>
            <a:t>t </a:t>
          </a:r>
          <a:r>
            <a:rPr lang="ro-RO" sz="1600" kern="1200" dirty="0" smtClean="0">
              <a:solidFill>
                <a:schemeClr val="tx1"/>
              </a:solidFill>
            </a:rPr>
            <a:t>primar obligatoriu sau din sistemul de învăţământ secundar</a:t>
          </a:r>
          <a:endParaRPr lang="ro-RO" sz="1600" kern="1200" dirty="0">
            <a:solidFill>
              <a:schemeClr val="tx1"/>
            </a:solidFill>
          </a:endParaRPr>
        </a:p>
      </dsp:txBody>
      <dsp:txXfrm>
        <a:off x="88701" y="1446164"/>
        <a:ext cx="2488170" cy="1633632"/>
      </dsp:txXfrm>
    </dsp:sp>
    <dsp:sp modelId="{A134183B-6110-41FD-8C8D-4E1C0067D436}">
      <dsp:nvSpPr>
        <dsp:cNvPr id="0" name=""/>
        <dsp:cNvSpPr/>
      </dsp:nvSpPr>
      <dsp:spPr>
        <a:xfrm>
          <a:off x="3010938" y="1357788"/>
          <a:ext cx="2664922" cy="1810384"/>
        </a:xfrm>
        <a:prstGeom prst="roundRect">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o-RO" sz="1800" b="1" kern="1200" dirty="0" smtClean="0">
              <a:solidFill>
                <a:schemeClr val="tx1"/>
              </a:solidFill>
            </a:rPr>
            <a:t>TOŢI COPII </a:t>
          </a:r>
          <a:r>
            <a:rPr lang="ro-RO" sz="1800" b="1" kern="1200" dirty="0" smtClean="0">
              <a:solidFill>
                <a:srgbClr val="FF0000"/>
              </a:solidFill>
            </a:rPr>
            <a:t>au acces la învăţământ gratuit general, primar şi secundar calitativ,</a:t>
          </a:r>
          <a:r>
            <a:rPr lang="ro-RO" sz="1800" kern="1200" dirty="0" smtClean="0">
              <a:solidFill>
                <a:schemeClr val="tx1"/>
              </a:solidFill>
            </a:rPr>
            <a:t> având posibilităţi egale cu alţi membri ai comunităţii în care locuiesc</a:t>
          </a:r>
          <a:endParaRPr lang="ro-RO" sz="1800" kern="1200" dirty="0">
            <a:solidFill>
              <a:schemeClr val="tx1"/>
            </a:solidFill>
          </a:endParaRPr>
        </a:p>
      </dsp:txBody>
      <dsp:txXfrm>
        <a:off x="3099314" y="1446164"/>
        <a:ext cx="2488170" cy="1633632"/>
      </dsp:txXfrm>
    </dsp:sp>
    <dsp:sp modelId="{BB400FD8-0239-4016-9853-09904F823E16}">
      <dsp:nvSpPr>
        <dsp:cNvPr id="0" name=""/>
        <dsp:cNvSpPr/>
      </dsp:nvSpPr>
      <dsp:spPr>
        <a:xfrm>
          <a:off x="6021551" y="1357788"/>
          <a:ext cx="2664922" cy="1810384"/>
        </a:xfrm>
        <a:prstGeom prst="roundRect">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o-RO" sz="1800" b="1" kern="1200" dirty="0" smtClean="0">
              <a:solidFill>
                <a:schemeClr val="tx1"/>
              </a:solidFill>
            </a:rPr>
            <a:t>TOŢI COP</a:t>
          </a:r>
          <a:r>
            <a:rPr lang="ro-RO" sz="1800" kern="1200" dirty="0" smtClean="0">
              <a:solidFill>
                <a:schemeClr val="tx1"/>
              </a:solidFill>
            </a:rPr>
            <a:t>II </a:t>
          </a:r>
          <a:r>
            <a:rPr lang="ro-RO" sz="1800" b="1" kern="1200" dirty="0" smtClean="0">
              <a:solidFill>
                <a:srgbClr val="FF0000"/>
              </a:solidFill>
            </a:rPr>
            <a:t>primesc susţinerea necesară</a:t>
          </a:r>
          <a:r>
            <a:rPr lang="ro-RO" sz="1800" kern="1200" dirty="0" smtClean="0">
              <a:solidFill>
                <a:schemeClr val="tx1"/>
              </a:solidFill>
            </a:rPr>
            <a:t>, în cadrul sistemului de învăţământ general, pentru facilitarea procesului de educaţie eficientă</a:t>
          </a:r>
          <a:endParaRPr lang="ro-RO" sz="1800" kern="1200" dirty="0">
            <a:solidFill>
              <a:schemeClr val="tx1"/>
            </a:solidFill>
          </a:endParaRPr>
        </a:p>
      </dsp:txBody>
      <dsp:txXfrm>
        <a:off x="6109927" y="1446164"/>
        <a:ext cx="2488170" cy="16336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8DBF8-DAD7-40EA-81D8-09B605B240D6}">
      <dsp:nvSpPr>
        <dsp:cNvPr id="0" name=""/>
        <dsp:cNvSpPr/>
      </dsp:nvSpPr>
      <dsp:spPr>
        <a:xfrm>
          <a:off x="2363672" y="-10457"/>
          <a:ext cx="2772004" cy="2730166"/>
        </a:xfrm>
        <a:prstGeom prst="ellipse">
          <a:avLst/>
        </a:prstGeom>
        <a:solidFill>
          <a:schemeClr val="accent2">
            <a:alpha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ro-RO" sz="2000" b="1" kern="1200" dirty="0" smtClean="0">
              <a:latin typeface="Times New Roman" pitchFamily="18" charset="0"/>
              <a:cs typeface="Times New Roman" pitchFamily="18" charset="0"/>
            </a:rPr>
            <a:t>Comisia multidisciplinară intrașcolară</a:t>
          </a:r>
          <a:endParaRPr lang="en-US" sz="2000" b="1" kern="1200" dirty="0">
            <a:latin typeface="Times New Roman" pitchFamily="18" charset="0"/>
            <a:cs typeface="Times New Roman" pitchFamily="18" charset="0"/>
          </a:endParaRPr>
        </a:p>
      </dsp:txBody>
      <dsp:txXfrm>
        <a:off x="2683519" y="357064"/>
        <a:ext cx="2132311" cy="866302"/>
      </dsp:txXfrm>
    </dsp:sp>
    <dsp:sp modelId="{BCA3F2E9-63A2-497C-AC10-218368677449}">
      <dsp:nvSpPr>
        <dsp:cNvPr id="0" name=""/>
        <dsp:cNvSpPr/>
      </dsp:nvSpPr>
      <dsp:spPr>
        <a:xfrm>
          <a:off x="3467810" y="1072761"/>
          <a:ext cx="2772004" cy="2772004"/>
        </a:xfrm>
        <a:prstGeom prst="ellipse">
          <a:avLst/>
        </a:prstGeom>
        <a:solidFill>
          <a:schemeClr val="accent3">
            <a:alpha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ro-RO" sz="2400" b="1" kern="1200" dirty="0" smtClean="0">
              <a:latin typeface="Times New Roman" pitchFamily="18" charset="0"/>
              <a:cs typeface="Times New Roman" pitchFamily="18" charset="0"/>
            </a:rPr>
            <a:t>Echipa PEI</a:t>
          </a:r>
          <a:endParaRPr lang="en-US" sz="2400" b="1" kern="1200" dirty="0">
            <a:latin typeface="Times New Roman" pitchFamily="18" charset="0"/>
            <a:cs typeface="Times New Roman" pitchFamily="18" charset="0"/>
          </a:endParaRPr>
        </a:p>
      </dsp:txBody>
      <dsp:txXfrm>
        <a:off x="4960428" y="1392607"/>
        <a:ext cx="1066155" cy="2132311"/>
      </dsp:txXfrm>
    </dsp:sp>
    <dsp:sp modelId="{44873F18-E464-4408-8C5B-7602AD73C0ED}">
      <dsp:nvSpPr>
        <dsp:cNvPr id="0" name=""/>
        <dsp:cNvSpPr/>
      </dsp:nvSpPr>
      <dsp:spPr>
        <a:xfrm>
          <a:off x="2363672" y="2314745"/>
          <a:ext cx="2772004" cy="2496312"/>
        </a:xfrm>
        <a:prstGeom prst="ellipse">
          <a:avLst/>
        </a:prstGeom>
        <a:solidFill>
          <a:schemeClr val="accent4">
            <a:alpha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ro-RO" sz="2400" b="1" kern="1200" dirty="0" smtClean="0">
              <a:latin typeface="Times New Roman" pitchFamily="18" charset="0"/>
              <a:cs typeface="Times New Roman" pitchFamily="18" charset="0"/>
            </a:rPr>
            <a:t>Cadrul didactic de sprijin</a:t>
          </a:r>
          <a:endParaRPr lang="en-US" sz="2400" b="1" kern="1200" dirty="0">
            <a:latin typeface="Times New Roman" pitchFamily="18" charset="0"/>
            <a:cs typeface="Times New Roman" pitchFamily="18" charset="0"/>
          </a:endParaRPr>
        </a:p>
      </dsp:txBody>
      <dsp:txXfrm>
        <a:off x="2683519" y="3682916"/>
        <a:ext cx="2132311" cy="792099"/>
      </dsp:txXfrm>
    </dsp:sp>
    <dsp:sp modelId="{C83F48E9-87A9-4E01-99EB-62882B205C82}">
      <dsp:nvSpPr>
        <dsp:cNvPr id="0" name=""/>
        <dsp:cNvSpPr/>
      </dsp:nvSpPr>
      <dsp:spPr>
        <a:xfrm>
          <a:off x="1259534" y="1072761"/>
          <a:ext cx="2772004" cy="2772004"/>
        </a:xfrm>
        <a:prstGeom prst="ellipse">
          <a:avLst/>
        </a:prstGeom>
        <a:solidFill>
          <a:schemeClr val="accent5">
            <a:alpha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ro-RO" sz="2400" b="1" kern="1200" dirty="0" smtClean="0">
              <a:latin typeface="Times New Roman" pitchFamily="18" charset="0"/>
              <a:cs typeface="Times New Roman" pitchFamily="18" charset="0"/>
            </a:rPr>
            <a:t>Centrul de resurse</a:t>
          </a:r>
          <a:endParaRPr lang="en-US" sz="2400" b="1" kern="1200" dirty="0">
            <a:latin typeface="Times New Roman" pitchFamily="18" charset="0"/>
            <a:cs typeface="Times New Roman" pitchFamily="18" charset="0"/>
          </a:endParaRPr>
        </a:p>
      </dsp:txBody>
      <dsp:txXfrm>
        <a:off x="1472765" y="1392607"/>
        <a:ext cx="1066155" cy="21323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FF2506-DEC1-4F9C-8067-92F15188352B}">
      <dsp:nvSpPr>
        <dsp:cNvPr id="0" name=""/>
        <dsp:cNvSpPr/>
      </dsp:nvSpPr>
      <dsp:spPr>
        <a:xfrm>
          <a:off x="1812" y="786591"/>
          <a:ext cx="1875442" cy="750177"/>
        </a:xfrm>
        <a:prstGeom prst="chevron">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ro-RO" sz="2400" kern="1200" dirty="0" smtClean="0">
              <a:latin typeface="Times New Roman" pitchFamily="18" charset="0"/>
              <a:cs typeface="Times New Roman" pitchFamily="18" charset="0"/>
            </a:rPr>
            <a:t>Nivel </a:t>
          </a:r>
          <a:r>
            <a:rPr lang="ro-RO" sz="1800" kern="1200" dirty="0" smtClean="0">
              <a:latin typeface="Times New Roman" pitchFamily="18" charset="0"/>
              <a:cs typeface="Times New Roman" pitchFamily="18" charset="0"/>
            </a:rPr>
            <a:t>raional</a:t>
          </a:r>
          <a:endParaRPr lang="ru-RU" sz="1800" kern="1200" dirty="0">
            <a:latin typeface="Times New Roman" pitchFamily="18" charset="0"/>
            <a:cs typeface="Times New Roman" pitchFamily="18" charset="0"/>
          </a:endParaRPr>
        </a:p>
      </dsp:txBody>
      <dsp:txXfrm>
        <a:off x="376901" y="786591"/>
        <a:ext cx="1125265" cy="750177"/>
      </dsp:txXfrm>
    </dsp:sp>
    <dsp:sp modelId="{2167A82D-EDD2-4FFF-94B4-F53B2DA1EA6E}">
      <dsp:nvSpPr>
        <dsp:cNvPr id="0" name=""/>
        <dsp:cNvSpPr/>
      </dsp:nvSpPr>
      <dsp:spPr>
        <a:xfrm>
          <a:off x="1633447" y="850356"/>
          <a:ext cx="1556617" cy="622646"/>
        </a:xfrm>
        <a:prstGeom prst="chevron">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ro-MO" sz="1200" b="1" kern="1200" dirty="0" smtClean="0"/>
            <a:t>serviciul municipal / raional de asistență psihopedagogică</a:t>
          </a:r>
          <a:endParaRPr lang="ru-RU" sz="1200" b="1" kern="1200" dirty="0"/>
        </a:p>
      </dsp:txBody>
      <dsp:txXfrm>
        <a:off x="1944770" y="850356"/>
        <a:ext cx="933971" cy="622646"/>
      </dsp:txXfrm>
    </dsp:sp>
    <dsp:sp modelId="{C7F60E22-69FE-4DDB-BEF8-A971A9DC7E94}">
      <dsp:nvSpPr>
        <dsp:cNvPr id="0" name=""/>
        <dsp:cNvSpPr/>
      </dsp:nvSpPr>
      <dsp:spPr>
        <a:xfrm>
          <a:off x="2972138" y="850356"/>
          <a:ext cx="1556617" cy="622646"/>
        </a:xfrm>
        <a:prstGeom prst="chevron">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ro-RO" sz="1200" b="1" kern="1200" dirty="0" smtClean="0"/>
            <a:t>2012 -  7 SAP</a:t>
          </a:r>
          <a:endParaRPr lang="ru-RU" sz="1200" b="1" kern="1200" dirty="0"/>
        </a:p>
      </dsp:txBody>
      <dsp:txXfrm>
        <a:off x="3283461" y="850356"/>
        <a:ext cx="933971" cy="622646"/>
      </dsp:txXfrm>
    </dsp:sp>
    <dsp:sp modelId="{D784E76E-6191-4999-A055-97079B44D105}">
      <dsp:nvSpPr>
        <dsp:cNvPr id="0" name=""/>
        <dsp:cNvSpPr/>
      </dsp:nvSpPr>
      <dsp:spPr>
        <a:xfrm>
          <a:off x="4310829" y="850356"/>
          <a:ext cx="1556617" cy="622646"/>
        </a:xfrm>
        <a:prstGeom prst="chevron">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ro-RO" sz="1200" b="1" kern="1200" dirty="0" smtClean="0"/>
            <a:t>2013 – 35 SAP</a:t>
          </a:r>
          <a:endParaRPr lang="ru-RU" sz="1200" b="1" kern="1200" dirty="0"/>
        </a:p>
      </dsp:txBody>
      <dsp:txXfrm>
        <a:off x="4622152" y="850356"/>
        <a:ext cx="933971" cy="622646"/>
      </dsp:txXfrm>
    </dsp:sp>
    <dsp:sp modelId="{4A27C0B3-855F-4A46-8D42-E9900C7042E3}">
      <dsp:nvSpPr>
        <dsp:cNvPr id="0" name=""/>
        <dsp:cNvSpPr/>
      </dsp:nvSpPr>
      <dsp:spPr>
        <a:xfrm>
          <a:off x="5649520" y="850356"/>
          <a:ext cx="1556617" cy="622646"/>
        </a:xfrm>
        <a:prstGeom prst="chevron">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ro-RO" sz="1200" b="1" kern="1200" dirty="0" smtClean="0"/>
            <a:t>2014 – 35 SAP</a:t>
          </a:r>
          <a:endParaRPr lang="ru-RU" sz="1200" b="1" kern="1200" dirty="0"/>
        </a:p>
      </dsp:txBody>
      <dsp:txXfrm>
        <a:off x="5960843" y="850356"/>
        <a:ext cx="933971" cy="622646"/>
      </dsp:txXfrm>
    </dsp:sp>
    <dsp:sp modelId="{C1DF13B6-E7A5-48C6-962D-5A372BBE3C18}">
      <dsp:nvSpPr>
        <dsp:cNvPr id="0" name=""/>
        <dsp:cNvSpPr/>
      </dsp:nvSpPr>
      <dsp:spPr>
        <a:xfrm>
          <a:off x="6988211" y="850356"/>
          <a:ext cx="1556617" cy="622646"/>
        </a:xfrm>
        <a:prstGeom prst="chevron">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ro-RO" sz="1200" b="1" kern="1200" dirty="0" smtClean="0"/>
            <a:t>2015 -  35 SAP</a:t>
          </a:r>
          <a:endParaRPr lang="ru-RU" sz="1200" b="1" kern="1200" dirty="0"/>
        </a:p>
      </dsp:txBody>
      <dsp:txXfrm>
        <a:off x="7299534" y="850356"/>
        <a:ext cx="933971" cy="622646"/>
      </dsp:txXfrm>
    </dsp:sp>
    <dsp:sp modelId="{513D34FE-A9F4-42C2-8A66-C847766641CB}">
      <dsp:nvSpPr>
        <dsp:cNvPr id="0" name=""/>
        <dsp:cNvSpPr/>
      </dsp:nvSpPr>
      <dsp:spPr>
        <a:xfrm>
          <a:off x="0" y="2157637"/>
          <a:ext cx="1963457" cy="1265031"/>
        </a:xfrm>
        <a:prstGeom prst="chevron">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ro-RO" sz="2000" kern="1200" dirty="0" smtClean="0">
              <a:latin typeface="Times New Roman" pitchFamily="18" charset="0"/>
              <a:cs typeface="Times New Roman" pitchFamily="18" charset="0"/>
            </a:rPr>
            <a:t>Nivel instituțional</a:t>
          </a:r>
          <a:endParaRPr lang="ru-RU" sz="2000" kern="1200" dirty="0">
            <a:latin typeface="Times New Roman" pitchFamily="18" charset="0"/>
            <a:cs typeface="Times New Roman" pitchFamily="18" charset="0"/>
          </a:endParaRPr>
        </a:p>
      </dsp:txBody>
      <dsp:txXfrm>
        <a:off x="632516" y="2157637"/>
        <a:ext cx="698426" cy="1265031"/>
      </dsp:txXfrm>
    </dsp:sp>
    <dsp:sp modelId="{FAF6D429-B83A-4DA4-B666-FEF442826B22}">
      <dsp:nvSpPr>
        <dsp:cNvPr id="0" name=""/>
        <dsp:cNvSpPr/>
      </dsp:nvSpPr>
      <dsp:spPr>
        <a:xfrm>
          <a:off x="1721461" y="1962985"/>
          <a:ext cx="1533190" cy="622646"/>
        </a:xfrm>
        <a:prstGeom prst="chevron">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ro-MO" sz="1000" b="1" kern="1200" dirty="0" smtClean="0"/>
            <a:t>cadrul didactic de sprijin</a:t>
          </a:r>
          <a:endParaRPr lang="ru-RU" sz="1000" b="1" kern="1200" dirty="0"/>
        </a:p>
      </dsp:txBody>
      <dsp:txXfrm>
        <a:off x="2032784" y="1962985"/>
        <a:ext cx="910544" cy="622646"/>
      </dsp:txXfrm>
    </dsp:sp>
    <dsp:sp modelId="{7F0DD67D-048F-4B72-8A18-5B0E3B81A1D5}">
      <dsp:nvSpPr>
        <dsp:cNvPr id="0" name=""/>
        <dsp:cNvSpPr/>
      </dsp:nvSpPr>
      <dsp:spPr>
        <a:xfrm>
          <a:off x="3036725" y="1962985"/>
          <a:ext cx="1459795" cy="622646"/>
        </a:xfrm>
        <a:prstGeom prst="chevron">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ro-RO" sz="1000" b="1" kern="1200" dirty="0" smtClean="0"/>
            <a:t>2012 -   100 de cadre didactice de sprijin </a:t>
          </a:r>
          <a:endParaRPr lang="ru-RU" sz="1000" b="1" kern="1200" dirty="0"/>
        </a:p>
      </dsp:txBody>
      <dsp:txXfrm>
        <a:off x="3348048" y="1962985"/>
        <a:ext cx="837149" cy="622646"/>
      </dsp:txXfrm>
    </dsp:sp>
    <dsp:sp modelId="{D364BA46-8E63-4CCF-BC08-7CD0ECCDF230}">
      <dsp:nvSpPr>
        <dsp:cNvPr id="0" name=""/>
        <dsp:cNvSpPr/>
      </dsp:nvSpPr>
      <dsp:spPr>
        <a:xfrm>
          <a:off x="4278595" y="1962985"/>
          <a:ext cx="1496407" cy="622646"/>
        </a:xfrm>
        <a:prstGeom prst="chevron">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ro-RO" sz="1000" b="1" kern="1200" dirty="0" smtClean="0"/>
            <a:t>2013 -   360 de cadre didactice de sprijin </a:t>
          </a:r>
          <a:endParaRPr lang="ru-RU" sz="1000" b="1" kern="1200" dirty="0"/>
        </a:p>
      </dsp:txBody>
      <dsp:txXfrm>
        <a:off x="4589918" y="1962985"/>
        <a:ext cx="873761" cy="622646"/>
      </dsp:txXfrm>
    </dsp:sp>
    <dsp:sp modelId="{3BE84E1E-7FD4-4D84-BFE2-2C2EDB0AC247}">
      <dsp:nvSpPr>
        <dsp:cNvPr id="0" name=""/>
        <dsp:cNvSpPr/>
      </dsp:nvSpPr>
      <dsp:spPr>
        <a:xfrm>
          <a:off x="5557076" y="1962985"/>
          <a:ext cx="1743380" cy="622646"/>
        </a:xfrm>
        <a:prstGeom prst="chevron">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ro-RO" sz="1000" b="1" kern="1200" dirty="0" smtClean="0"/>
            <a:t>2014 – 603 de cadre</a:t>
          </a:r>
          <a:r>
            <a:rPr lang="ro-RO" sz="1000" kern="1200" dirty="0" smtClean="0"/>
            <a:t> </a:t>
          </a:r>
          <a:r>
            <a:rPr lang="ro-RO" sz="1000" b="1" kern="1200" dirty="0" smtClean="0"/>
            <a:t>didactice de sprijin</a:t>
          </a:r>
          <a:endParaRPr lang="ru-RU" sz="1000" b="1" kern="1200" dirty="0"/>
        </a:p>
      </dsp:txBody>
      <dsp:txXfrm>
        <a:off x="5868399" y="1962985"/>
        <a:ext cx="1120734" cy="622646"/>
      </dsp:txXfrm>
    </dsp:sp>
    <dsp:sp modelId="{E62B043E-0496-49B5-A704-EC55645ADDEB}">
      <dsp:nvSpPr>
        <dsp:cNvPr id="0" name=""/>
        <dsp:cNvSpPr/>
      </dsp:nvSpPr>
      <dsp:spPr>
        <a:xfrm>
          <a:off x="7082530" y="1962985"/>
          <a:ext cx="1556617" cy="622646"/>
        </a:xfrm>
        <a:prstGeom prst="chevron">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ro-RO" sz="1000" b="1" kern="1200" dirty="0" smtClean="0"/>
            <a:t>2015 – 865 cadre didactice de sprijin</a:t>
          </a:r>
          <a:endParaRPr lang="ru-RU" sz="1000" b="1" kern="1200" dirty="0"/>
        </a:p>
      </dsp:txBody>
      <dsp:txXfrm>
        <a:off x="7393853" y="1962985"/>
        <a:ext cx="933971" cy="622646"/>
      </dsp:txXfrm>
    </dsp:sp>
    <dsp:sp modelId="{31E51FD1-F33C-43DB-90C2-3C66C1E95469}">
      <dsp:nvSpPr>
        <dsp:cNvPr id="0" name=""/>
        <dsp:cNvSpPr/>
      </dsp:nvSpPr>
      <dsp:spPr>
        <a:xfrm>
          <a:off x="6765517" y="3168351"/>
          <a:ext cx="1875442" cy="86630"/>
        </a:xfrm>
        <a:prstGeom prst="chevron">
          <a:avLst/>
        </a:prstGeom>
        <a:solidFill>
          <a:schemeClr val="accent6">
            <a:lumMod val="20000"/>
            <a:lumOff val="80000"/>
          </a:schemeClr>
        </a:solidFill>
        <a:ln w="26425" cap="flat" cmpd="sng" algn="ctr">
          <a:solidFill>
            <a:schemeClr val="accent1">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3810" rIns="0" bIns="3810" numCol="1" spcCol="1270" anchor="ctr" anchorCtr="0">
          <a:noAutofit/>
        </a:bodyPr>
        <a:lstStyle/>
        <a:p>
          <a:pPr lvl="0" algn="ctr" defTabSz="266700">
            <a:lnSpc>
              <a:spcPct val="90000"/>
            </a:lnSpc>
            <a:spcBef>
              <a:spcPct val="0"/>
            </a:spcBef>
            <a:spcAft>
              <a:spcPct val="35000"/>
            </a:spcAft>
          </a:pPr>
          <a:r>
            <a:rPr lang="ro-RO" sz="600" kern="1200" dirty="0" smtClean="0"/>
            <a:t>Ss</a:t>
          </a:r>
          <a:endParaRPr lang="ru-RU" sz="600" kern="1200" dirty="0"/>
        </a:p>
      </dsp:txBody>
      <dsp:txXfrm>
        <a:off x="6808832" y="3168351"/>
        <a:ext cx="1788812" cy="86630"/>
      </dsp:txXfrm>
    </dsp:sp>
    <dsp:sp modelId="{84249FEF-FE56-4AE0-A371-19314E318864}">
      <dsp:nvSpPr>
        <dsp:cNvPr id="0" name=""/>
        <dsp:cNvSpPr/>
      </dsp:nvSpPr>
      <dsp:spPr>
        <a:xfrm>
          <a:off x="1633447" y="3011849"/>
          <a:ext cx="1556617" cy="622646"/>
        </a:xfrm>
        <a:prstGeom prst="chevron">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ro-MO" sz="1000" b="1" kern="1200" dirty="0" smtClean="0"/>
            <a:t>centrul de resurse pentru educație incluzivă</a:t>
          </a:r>
          <a:endParaRPr lang="ru-RU" sz="1000" b="1" kern="1200" dirty="0"/>
        </a:p>
      </dsp:txBody>
      <dsp:txXfrm>
        <a:off x="1944770" y="3011849"/>
        <a:ext cx="933971" cy="622646"/>
      </dsp:txXfrm>
    </dsp:sp>
    <dsp:sp modelId="{B70ED9A7-4934-4B86-BDD8-DF8305998F64}">
      <dsp:nvSpPr>
        <dsp:cNvPr id="0" name=""/>
        <dsp:cNvSpPr/>
      </dsp:nvSpPr>
      <dsp:spPr>
        <a:xfrm>
          <a:off x="2972138" y="3011849"/>
          <a:ext cx="1556617" cy="622646"/>
        </a:xfrm>
        <a:prstGeom prst="chevron">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ro-RO" sz="1000" b="1" kern="1200" dirty="0" smtClean="0"/>
            <a:t>2012 – 35 de centre de resurse</a:t>
          </a:r>
          <a:endParaRPr lang="ru-RU" sz="1000" b="1" kern="1200" dirty="0"/>
        </a:p>
      </dsp:txBody>
      <dsp:txXfrm>
        <a:off x="3283461" y="3011849"/>
        <a:ext cx="933971" cy="622646"/>
      </dsp:txXfrm>
    </dsp:sp>
    <dsp:sp modelId="{31A2C06B-A849-4632-8253-D22AAAEAC93C}">
      <dsp:nvSpPr>
        <dsp:cNvPr id="0" name=""/>
        <dsp:cNvSpPr/>
      </dsp:nvSpPr>
      <dsp:spPr>
        <a:xfrm>
          <a:off x="4310829" y="3011849"/>
          <a:ext cx="1556617" cy="622646"/>
        </a:xfrm>
        <a:prstGeom prst="chevron">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ro-RO" sz="1000" b="1" kern="1200" dirty="0" smtClean="0"/>
            <a:t>2013 – 250 de centre de resurse</a:t>
          </a:r>
          <a:endParaRPr lang="ru-RU" sz="1000" b="1" kern="1200" dirty="0"/>
        </a:p>
      </dsp:txBody>
      <dsp:txXfrm>
        <a:off x="4622152" y="3011849"/>
        <a:ext cx="933971" cy="622646"/>
      </dsp:txXfrm>
    </dsp:sp>
    <dsp:sp modelId="{57262D8A-75A0-49B6-A2FA-A5AE87D0CF7A}">
      <dsp:nvSpPr>
        <dsp:cNvPr id="0" name=""/>
        <dsp:cNvSpPr/>
      </dsp:nvSpPr>
      <dsp:spPr>
        <a:xfrm>
          <a:off x="5649520" y="3011849"/>
          <a:ext cx="1556617" cy="622646"/>
        </a:xfrm>
        <a:prstGeom prst="chevron">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ro-RO" sz="1000" b="1" kern="1200" dirty="0" smtClean="0"/>
            <a:t>2014  - 497 centre de resurse</a:t>
          </a:r>
          <a:endParaRPr lang="ru-RU" sz="1000" b="1" kern="1200" dirty="0"/>
        </a:p>
      </dsp:txBody>
      <dsp:txXfrm>
        <a:off x="5960843" y="3011849"/>
        <a:ext cx="933971" cy="622646"/>
      </dsp:txXfrm>
    </dsp:sp>
    <dsp:sp modelId="{9AF2DAA2-30D6-410C-96A5-05A0DB9874B9}">
      <dsp:nvSpPr>
        <dsp:cNvPr id="0" name=""/>
        <dsp:cNvSpPr/>
      </dsp:nvSpPr>
      <dsp:spPr>
        <a:xfrm>
          <a:off x="6988211" y="3011849"/>
          <a:ext cx="1556617" cy="622646"/>
        </a:xfrm>
        <a:prstGeom prst="chevron">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ro-RO" sz="1000" b="1" kern="1200" dirty="0" smtClean="0"/>
            <a:t>2015 -  737 centre de resurse</a:t>
          </a:r>
          <a:endParaRPr lang="ru-RU" sz="1000" b="1" kern="1200" dirty="0"/>
        </a:p>
      </dsp:txBody>
      <dsp:txXfrm>
        <a:off x="7299534" y="3011849"/>
        <a:ext cx="933971" cy="6226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DB112D-485E-4D50-8DA1-B46375D47919}">
      <dsp:nvSpPr>
        <dsp:cNvPr id="0" name=""/>
        <dsp:cNvSpPr/>
      </dsp:nvSpPr>
      <dsp:spPr>
        <a:xfrm>
          <a:off x="1997941" y="3194591"/>
          <a:ext cx="124103" cy="124103"/>
        </a:xfrm>
        <a:prstGeom prst="ellipse">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84EA4E-74FA-4CEF-A2B3-997D421F2C6D}">
      <dsp:nvSpPr>
        <dsp:cNvPr id="0" name=""/>
        <dsp:cNvSpPr/>
      </dsp:nvSpPr>
      <dsp:spPr>
        <a:xfrm>
          <a:off x="1764007" y="3307205"/>
          <a:ext cx="124103" cy="124103"/>
        </a:xfrm>
        <a:prstGeom prst="ellipse">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6EC674-9A2C-468E-953B-5CCA8AC7D547}">
      <dsp:nvSpPr>
        <dsp:cNvPr id="0" name=""/>
        <dsp:cNvSpPr/>
      </dsp:nvSpPr>
      <dsp:spPr>
        <a:xfrm>
          <a:off x="1518903" y="3396156"/>
          <a:ext cx="124103" cy="124103"/>
        </a:xfrm>
        <a:prstGeom prst="ellipse">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D3E8CB-4643-4C4E-B523-C2C362F7F939}">
      <dsp:nvSpPr>
        <dsp:cNvPr id="0" name=""/>
        <dsp:cNvSpPr/>
      </dsp:nvSpPr>
      <dsp:spPr>
        <a:xfrm>
          <a:off x="3121076" y="1890985"/>
          <a:ext cx="124103" cy="124103"/>
        </a:xfrm>
        <a:prstGeom prst="ellipse">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B972BF-E991-413E-83C5-629983A9C493}">
      <dsp:nvSpPr>
        <dsp:cNvPr id="0" name=""/>
        <dsp:cNvSpPr/>
      </dsp:nvSpPr>
      <dsp:spPr>
        <a:xfrm>
          <a:off x="3026757" y="2120156"/>
          <a:ext cx="124103" cy="124103"/>
        </a:xfrm>
        <a:prstGeom prst="ellipse">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C73BAF-656B-4BE3-B527-1BF573D13653}">
      <dsp:nvSpPr>
        <dsp:cNvPr id="0" name=""/>
        <dsp:cNvSpPr/>
      </dsp:nvSpPr>
      <dsp:spPr>
        <a:xfrm>
          <a:off x="2959742" y="165843"/>
          <a:ext cx="124103" cy="124103"/>
        </a:xfrm>
        <a:prstGeom prst="ellipse">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30B870-25DB-410A-A44D-D66AB03E41EC}">
      <dsp:nvSpPr>
        <dsp:cNvPr id="0" name=""/>
        <dsp:cNvSpPr/>
      </dsp:nvSpPr>
      <dsp:spPr>
        <a:xfrm>
          <a:off x="3132245" y="56296"/>
          <a:ext cx="124103" cy="124103"/>
        </a:xfrm>
        <a:prstGeom prst="ellipse">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E6F793-CFDB-4ADD-9B50-0228D036AB87}">
      <dsp:nvSpPr>
        <dsp:cNvPr id="0" name=""/>
        <dsp:cNvSpPr/>
      </dsp:nvSpPr>
      <dsp:spPr>
        <a:xfrm>
          <a:off x="3304749" y="-53249"/>
          <a:ext cx="124103" cy="124103"/>
        </a:xfrm>
        <a:prstGeom prst="ellipse">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F18190-CDD8-4549-B920-A45A4221B537}">
      <dsp:nvSpPr>
        <dsp:cNvPr id="0" name=""/>
        <dsp:cNvSpPr/>
      </dsp:nvSpPr>
      <dsp:spPr>
        <a:xfrm>
          <a:off x="3477252" y="56296"/>
          <a:ext cx="124103" cy="124103"/>
        </a:xfrm>
        <a:prstGeom prst="ellipse">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514787-0CAA-4840-A1D9-A06CF67B928C}">
      <dsp:nvSpPr>
        <dsp:cNvPr id="0" name=""/>
        <dsp:cNvSpPr/>
      </dsp:nvSpPr>
      <dsp:spPr>
        <a:xfrm>
          <a:off x="3649756" y="165843"/>
          <a:ext cx="124103" cy="124103"/>
        </a:xfrm>
        <a:prstGeom prst="ellipse">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BC0025-20FD-4C55-BE12-0CC708813625}">
      <dsp:nvSpPr>
        <dsp:cNvPr id="0" name=""/>
        <dsp:cNvSpPr/>
      </dsp:nvSpPr>
      <dsp:spPr>
        <a:xfrm>
          <a:off x="3304749" y="177674"/>
          <a:ext cx="124103" cy="124103"/>
        </a:xfrm>
        <a:prstGeom prst="ellipse">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5A2144-3350-4635-998B-907061FA8172}">
      <dsp:nvSpPr>
        <dsp:cNvPr id="0" name=""/>
        <dsp:cNvSpPr/>
      </dsp:nvSpPr>
      <dsp:spPr>
        <a:xfrm>
          <a:off x="3304749" y="409037"/>
          <a:ext cx="124103" cy="124103"/>
        </a:xfrm>
        <a:prstGeom prst="ellipse">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93A19F-B0AD-448C-8E51-E311DC9BC4E4}">
      <dsp:nvSpPr>
        <dsp:cNvPr id="0" name=""/>
        <dsp:cNvSpPr/>
      </dsp:nvSpPr>
      <dsp:spPr>
        <a:xfrm>
          <a:off x="767044" y="3458962"/>
          <a:ext cx="2970617" cy="1120249"/>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6612" tIns="60960" rIns="60960" bIns="60960" numCol="1" spcCol="1270" anchor="ctr" anchorCtr="0">
          <a:noAutofit/>
        </a:bodyPr>
        <a:lstStyle/>
        <a:p>
          <a:pPr lvl="0" algn="l" defTabSz="711200">
            <a:lnSpc>
              <a:spcPct val="90000"/>
            </a:lnSpc>
            <a:spcBef>
              <a:spcPct val="0"/>
            </a:spcBef>
            <a:spcAft>
              <a:spcPct val="35000"/>
            </a:spcAft>
          </a:pPr>
          <a:r>
            <a:rPr lang="ro-RO" sz="1600" b="1" kern="1200" dirty="0" smtClean="0"/>
            <a:t>Incluziunea </a:t>
          </a:r>
          <a:r>
            <a:rPr lang="ro-RO" sz="1600" b="1" kern="1200" dirty="0" err="1" smtClean="0"/>
            <a:t>copilor</a:t>
          </a:r>
          <a:r>
            <a:rPr lang="ro-RO" sz="1600" b="1" kern="1200" dirty="0" smtClean="0"/>
            <a:t> cu CES în </a:t>
          </a:r>
          <a:r>
            <a:rPr lang="ro-RO" sz="1600" b="1" kern="1200" dirty="0" err="1" smtClean="0"/>
            <a:t>învățămîntul</a:t>
          </a:r>
          <a:r>
            <a:rPr lang="ro-RO" sz="1600" b="1" kern="1200" dirty="0" smtClean="0"/>
            <a:t> general</a:t>
          </a:r>
          <a:endParaRPr lang="en-US" sz="1600" kern="1200" dirty="0"/>
        </a:p>
      </dsp:txBody>
      <dsp:txXfrm>
        <a:off x="821730" y="3513648"/>
        <a:ext cx="2861245" cy="1010877"/>
      </dsp:txXfrm>
    </dsp:sp>
    <dsp:sp modelId="{7ABD311A-97B0-4EAE-A72E-36926B9CB277}">
      <dsp:nvSpPr>
        <dsp:cNvPr id="0" name=""/>
        <dsp:cNvSpPr/>
      </dsp:nvSpPr>
      <dsp:spPr>
        <a:xfrm>
          <a:off x="1512164" y="1614911"/>
          <a:ext cx="1241032" cy="1240945"/>
        </a:xfrm>
        <a:prstGeom prst="ellipse">
          <a:avLst/>
        </a:prstGeom>
        <a:blipFill rotWithShape="1">
          <a:blip xmlns:r="http://schemas.openxmlformats.org/officeDocument/2006/relationships" r:embed="rId1"/>
          <a:stretch>
            <a:fillRect/>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180B36-757F-4F94-9052-F541B324542F}">
      <dsp:nvSpPr>
        <dsp:cNvPr id="0" name=""/>
        <dsp:cNvSpPr/>
      </dsp:nvSpPr>
      <dsp:spPr>
        <a:xfrm>
          <a:off x="2616679" y="2378842"/>
          <a:ext cx="3286840" cy="1050922"/>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6612" tIns="53340" rIns="53340" bIns="53340" numCol="1" spcCol="1270" anchor="ctr" anchorCtr="0">
          <a:noAutofit/>
        </a:bodyPr>
        <a:lstStyle/>
        <a:p>
          <a:pPr lvl="0" algn="l" defTabSz="622300">
            <a:lnSpc>
              <a:spcPct val="90000"/>
            </a:lnSpc>
            <a:spcBef>
              <a:spcPct val="0"/>
            </a:spcBef>
            <a:spcAft>
              <a:spcPct val="35000"/>
            </a:spcAft>
          </a:pPr>
          <a:r>
            <a:rPr lang="ro-RO" sz="1400" b="1" kern="1200" dirty="0" smtClean="0"/>
            <a:t>Individualizarea procesului educațional prin PEI (curriculum general, adaptat, modificat)</a:t>
          </a:r>
          <a:endParaRPr lang="en-US" sz="1400" b="1" kern="1200" dirty="0"/>
        </a:p>
      </dsp:txBody>
      <dsp:txXfrm>
        <a:off x="2667981" y="2430144"/>
        <a:ext cx="3184236" cy="948318"/>
      </dsp:txXfrm>
    </dsp:sp>
    <dsp:sp modelId="{ED438E69-8B10-4A98-8F1B-6785B365BC9C}">
      <dsp:nvSpPr>
        <dsp:cNvPr id="0" name=""/>
        <dsp:cNvSpPr/>
      </dsp:nvSpPr>
      <dsp:spPr>
        <a:xfrm>
          <a:off x="216029" y="2703692"/>
          <a:ext cx="1241032" cy="1240945"/>
        </a:xfrm>
        <a:prstGeom prst="ellipse">
          <a:avLst/>
        </a:prstGeom>
        <a:blipFill rotWithShape="1">
          <a:blip xmlns:r="http://schemas.openxmlformats.org/officeDocument/2006/relationships" r:embed="rId2"/>
          <a:stretch>
            <a:fillRect/>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4BFC7D-BF2E-4C11-94B2-FC535A5A4E40}">
      <dsp:nvSpPr>
        <dsp:cNvPr id="0" name=""/>
        <dsp:cNvSpPr/>
      </dsp:nvSpPr>
      <dsp:spPr>
        <a:xfrm>
          <a:off x="3426370" y="1068934"/>
          <a:ext cx="2676907" cy="1209078"/>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6612" tIns="53340" rIns="53340" bIns="53340" numCol="1" spcCol="1270" anchor="ctr" anchorCtr="0">
          <a:noAutofit/>
        </a:bodyPr>
        <a:lstStyle/>
        <a:p>
          <a:pPr lvl="0" algn="l" defTabSz="622300">
            <a:lnSpc>
              <a:spcPct val="90000"/>
            </a:lnSpc>
            <a:spcBef>
              <a:spcPct val="0"/>
            </a:spcBef>
            <a:spcAft>
              <a:spcPct val="35000"/>
            </a:spcAft>
          </a:pPr>
          <a:r>
            <a:rPr lang="vi-VN" sz="1400" b="1" kern="1200" dirty="0" smtClean="0"/>
            <a:t>Evaluarea finală şi certificarea elevilor cu CES incluşi în învăţămîntul general</a:t>
          </a:r>
          <a:endParaRPr lang="ru-RU" sz="1400" b="1" kern="1200" dirty="0" smtClean="0"/>
        </a:p>
        <a:p>
          <a:pPr lvl="0" algn="l" defTabSz="622300">
            <a:lnSpc>
              <a:spcPct val="90000"/>
            </a:lnSpc>
            <a:spcBef>
              <a:spcPct val="0"/>
            </a:spcBef>
            <a:spcAft>
              <a:spcPct val="35000"/>
            </a:spcAft>
          </a:pPr>
          <a:endParaRPr lang="en-US" sz="1400" b="1" kern="1200" dirty="0"/>
        </a:p>
      </dsp:txBody>
      <dsp:txXfrm>
        <a:off x="3485392" y="1127956"/>
        <a:ext cx="2558863" cy="1091034"/>
      </dsp:txXfrm>
    </dsp:sp>
    <dsp:sp modelId="{CAC263E5-A088-45B0-8D8E-DE6E9A2C13F6}">
      <dsp:nvSpPr>
        <dsp:cNvPr id="0" name=""/>
        <dsp:cNvSpPr/>
      </dsp:nvSpPr>
      <dsp:spPr>
        <a:xfrm>
          <a:off x="2736306" y="462776"/>
          <a:ext cx="1241032" cy="1240945"/>
        </a:xfrm>
        <a:prstGeom prst="ellipse">
          <a:avLst/>
        </a:prstGeom>
        <a:blipFill rotWithShape="1">
          <a:blip xmlns:r="http://schemas.openxmlformats.org/officeDocument/2006/relationships" r:embed="rId3"/>
          <a:stretch>
            <a:fillRect/>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AFE8D0-AB9A-443B-A130-724BEC22D06D}">
      <dsp:nvSpPr>
        <dsp:cNvPr id="0" name=""/>
        <dsp:cNvSpPr/>
      </dsp:nvSpPr>
      <dsp:spPr>
        <a:xfrm rot="16200000">
          <a:off x="2388270" y="-931825"/>
          <a:ext cx="3135294" cy="6740938"/>
        </a:xfrm>
        <a:prstGeom prst="round2SameRect">
          <a:avLst>
            <a:gd name="adj1" fmla="val 16670"/>
            <a:gd name="adj2" fmla="val 0"/>
          </a:avLst>
        </a:prstGeom>
        <a:solidFill>
          <a:schemeClr val="accent1">
            <a:tint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152400" rIns="137160" bIns="152400" numCol="1" spcCol="1270" anchor="t" anchorCtr="0">
          <a:noAutofit/>
        </a:bodyPr>
        <a:lstStyle/>
        <a:p>
          <a:pPr lvl="0" algn="l" defTabSz="1066800">
            <a:lnSpc>
              <a:spcPct val="90000"/>
            </a:lnSpc>
            <a:spcBef>
              <a:spcPct val="0"/>
            </a:spcBef>
            <a:spcAft>
              <a:spcPct val="35000"/>
            </a:spcAft>
          </a:pPr>
          <a:r>
            <a:rPr lang="ro-RO" sz="2400" b="1" kern="1200" dirty="0" smtClean="0"/>
            <a:t>32</a:t>
          </a:r>
          <a:r>
            <a:rPr lang="ro-RO" sz="2400" kern="1200" dirty="0" smtClean="0"/>
            <a:t> </a:t>
          </a:r>
          <a:r>
            <a:rPr lang="ro-RO" sz="1600" kern="1200" dirty="0" smtClean="0"/>
            <a:t>persoane resurse instruite</a:t>
          </a:r>
        </a:p>
        <a:p>
          <a:pPr lvl="0" algn="l" defTabSz="1066800">
            <a:lnSpc>
              <a:spcPct val="90000"/>
            </a:lnSpc>
            <a:spcBef>
              <a:spcPct val="0"/>
            </a:spcBef>
            <a:spcAft>
              <a:spcPct val="35000"/>
            </a:spcAft>
          </a:pPr>
          <a:r>
            <a:rPr lang="ro-RO" sz="2400" b="1" kern="1200" dirty="0" smtClean="0"/>
            <a:t>220</a:t>
          </a:r>
          <a:r>
            <a:rPr lang="ro-RO" sz="1600" kern="1200" dirty="0" smtClean="0"/>
            <a:t> de specialişti din 35 de SAP</a:t>
          </a:r>
        </a:p>
        <a:p>
          <a:pPr lvl="0" algn="l" defTabSz="1066800">
            <a:lnSpc>
              <a:spcPct val="90000"/>
            </a:lnSpc>
            <a:spcBef>
              <a:spcPct val="0"/>
            </a:spcBef>
            <a:spcAft>
              <a:spcPct val="35000"/>
            </a:spcAft>
          </a:pPr>
          <a:r>
            <a:rPr lang="it-IT" sz="2400" b="1" kern="1200" dirty="0" smtClean="0"/>
            <a:t>40</a:t>
          </a:r>
          <a:r>
            <a:rPr lang="it-IT" sz="1600" kern="1200" dirty="0" smtClean="0"/>
            <a:t> de specialişti Responsabili </a:t>
          </a:r>
          <a:endParaRPr lang="ro-RO" sz="1600" kern="1200" dirty="0" smtClean="0"/>
        </a:p>
        <a:p>
          <a:pPr lvl="0" algn="l" defTabSz="1066800">
            <a:lnSpc>
              <a:spcPct val="90000"/>
            </a:lnSpc>
            <a:spcBef>
              <a:spcPct val="0"/>
            </a:spcBef>
            <a:spcAft>
              <a:spcPct val="35000"/>
            </a:spcAft>
          </a:pPr>
          <a:r>
            <a:rPr lang="it-IT" sz="1600" kern="1200" dirty="0" smtClean="0"/>
            <a:t>EI</a:t>
          </a:r>
          <a:r>
            <a:rPr lang="ro-RO" sz="1600" kern="1200" dirty="0" smtClean="0"/>
            <a:t> </a:t>
          </a:r>
          <a:r>
            <a:rPr lang="it-IT" sz="1600" kern="1200" dirty="0" smtClean="0"/>
            <a:t>(OLSDÎ)</a:t>
          </a:r>
          <a:endParaRPr lang="ro-RO" sz="1600" kern="1200" dirty="0" smtClean="0"/>
        </a:p>
        <a:p>
          <a:pPr lvl="0" algn="l" defTabSz="1066800">
            <a:lnSpc>
              <a:spcPct val="90000"/>
            </a:lnSpc>
            <a:spcBef>
              <a:spcPct val="0"/>
            </a:spcBef>
            <a:spcAft>
              <a:spcPct val="35000"/>
            </a:spcAft>
          </a:pPr>
          <a:r>
            <a:rPr lang="it-IT" sz="2400" b="1" kern="1200" dirty="0" smtClean="0"/>
            <a:t>105</a:t>
          </a:r>
          <a:r>
            <a:rPr lang="it-IT" sz="1600" kern="1200" dirty="0" smtClean="0"/>
            <a:t> persoane /metodisti arii curriculare(OLSÎD)</a:t>
          </a:r>
          <a:endParaRPr lang="ro-RO" sz="1600" kern="1200" dirty="0" smtClean="0"/>
        </a:p>
        <a:p>
          <a:pPr lvl="0" algn="l" defTabSz="1066800">
            <a:lnSpc>
              <a:spcPct val="90000"/>
            </a:lnSpc>
            <a:spcBef>
              <a:spcPct val="0"/>
            </a:spcBef>
            <a:spcAft>
              <a:spcPct val="35000"/>
            </a:spcAft>
          </a:pPr>
          <a:r>
            <a:rPr lang="ro-RO" sz="2400" b="1" kern="1200" dirty="0" smtClean="0"/>
            <a:t>83</a:t>
          </a:r>
          <a:r>
            <a:rPr lang="ro-RO" sz="1600" kern="1200" dirty="0" smtClean="0"/>
            <a:t> de manageri şcolari</a:t>
          </a:r>
        </a:p>
        <a:p>
          <a:pPr lvl="0" algn="l" defTabSz="1066800">
            <a:lnSpc>
              <a:spcPct val="90000"/>
            </a:lnSpc>
            <a:spcBef>
              <a:spcPct val="0"/>
            </a:spcBef>
            <a:spcAft>
              <a:spcPct val="35000"/>
            </a:spcAft>
          </a:pPr>
          <a:r>
            <a:rPr lang="ro-RO" sz="2400" b="1" kern="1200" dirty="0" smtClean="0"/>
            <a:t>166</a:t>
          </a:r>
          <a:r>
            <a:rPr lang="ro-RO" sz="1600" kern="1200" dirty="0" smtClean="0"/>
            <a:t> reprezentanţi ai CMI</a:t>
          </a:r>
          <a:endParaRPr lang="ru-RU" sz="1600" kern="1200" dirty="0"/>
        </a:p>
      </dsp:txBody>
      <dsp:txXfrm rot="5400000">
        <a:off x="738528" y="1024077"/>
        <a:ext cx="6587858" cy="2829134"/>
      </dsp:txXfrm>
    </dsp:sp>
    <dsp:sp modelId="{9CD92BC7-CCBA-4BC8-98A1-8BB5D664C7E7}">
      <dsp:nvSpPr>
        <dsp:cNvPr id="0" name=""/>
        <dsp:cNvSpPr/>
      </dsp:nvSpPr>
      <dsp:spPr>
        <a:xfrm rot="5400000">
          <a:off x="4391269" y="753409"/>
          <a:ext cx="3135294" cy="3370469"/>
        </a:xfrm>
        <a:prstGeom prst="round2SameRect">
          <a:avLst>
            <a:gd name="adj1" fmla="val 16670"/>
            <a:gd name="adj2" fmla="val 0"/>
          </a:avLst>
        </a:prstGeom>
        <a:solidFill>
          <a:schemeClr val="accent1">
            <a:tint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101600" rIns="60960" bIns="101600" numCol="1" spcCol="1270" anchor="t" anchorCtr="0">
          <a:noAutofit/>
        </a:bodyPr>
        <a:lstStyle/>
        <a:p>
          <a:pPr lvl="0" algn="l" defTabSz="711200">
            <a:lnSpc>
              <a:spcPct val="90000"/>
            </a:lnSpc>
            <a:spcBef>
              <a:spcPct val="0"/>
            </a:spcBef>
            <a:spcAft>
              <a:spcPct val="35000"/>
            </a:spcAft>
          </a:pPr>
          <a:r>
            <a:rPr lang="vi-VN" sz="1600" b="1" kern="1200" dirty="0" smtClean="0">
              <a:solidFill>
                <a:schemeClr val="tx2"/>
              </a:solidFill>
            </a:rPr>
            <a:t>Evaluarea</a:t>
          </a:r>
          <a:r>
            <a:rPr lang="vi-VN" sz="1600" b="0" kern="1200" dirty="0" smtClean="0">
              <a:solidFill>
                <a:schemeClr val="tx2"/>
              </a:solidFill>
            </a:rPr>
            <a:t>  dezvoltării copilului</a:t>
          </a:r>
          <a:endParaRPr lang="ro-RO" sz="1600" b="0" kern="1200" dirty="0" smtClean="0">
            <a:solidFill>
              <a:schemeClr val="tx2"/>
            </a:solidFill>
          </a:endParaRPr>
        </a:p>
        <a:p>
          <a:pPr lvl="0" algn="l" defTabSz="711200">
            <a:lnSpc>
              <a:spcPct val="90000"/>
            </a:lnSpc>
            <a:spcBef>
              <a:spcPct val="0"/>
            </a:spcBef>
            <a:spcAft>
              <a:spcPct val="35000"/>
            </a:spcAft>
          </a:pPr>
          <a:r>
            <a:rPr lang="it-IT" sz="1600" b="1" kern="1200" dirty="0" smtClean="0">
              <a:solidFill>
                <a:schemeClr val="tx2"/>
              </a:solidFill>
            </a:rPr>
            <a:t>Raportul</a:t>
          </a:r>
          <a:r>
            <a:rPr lang="it-IT" sz="1600" b="0" kern="1200" dirty="0" smtClean="0">
              <a:solidFill>
                <a:schemeClr val="tx2"/>
              </a:solidFill>
            </a:rPr>
            <a:t> pe marginea rezultatelor evaluării</a:t>
          </a:r>
          <a:endParaRPr lang="ro-RO" sz="1600" b="0" kern="1200" dirty="0" smtClean="0">
            <a:solidFill>
              <a:schemeClr val="tx2"/>
            </a:solidFill>
          </a:endParaRPr>
        </a:p>
        <a:p>
          <a:pPr lvl="0" algn="l" defTabSz="711200">
            <a:lnSpc>
              <a:spcPct val="90000"/>
            </a:lnSpc>
            <a:spcBef>
              <a:spcPct val="0"/>
            </a:spcBef>
            <a:spcAft>
              <a:spcPct val="35000"/>
            </a:spcAft>
          </a:pPr>
          <a:r>
            <a:rPr lang="ro-RO" sz="1600" b="1" kern="1200" dirty="0" smtClean="0">
              <a:solidFill>
                <a:schemeClr val="tx2"/>
              </a:solidFill>
            </a:rPr>
            <a:t>Planul</a:t>
          </a:r>
          <a:r>
            <a:rPr lang="ro-RO" sz="1600" b="0" kern="1200" dirty="0" smtClean="0">
              <a:solidFill>
                <a:schemeClr val="tx2"/>
              </a:solidFill>
            </a:rPr>
            <a:t> educaţional individualizat</a:t>
          </a:r>
        </a:p>
        <a:p>
          <a:pPr lvl="0" algn="l" defTabSz="711200">
            <a:lnSpc>
              <a:spcPct val="90000"/>
            </a:lnSpc>
            <a:spcBef>
              <a:spcPct val="0"/>
            </a:spcBef>
            <a:spcAft>
              <a:spcPct val="35000"/>
            </a:spcAft>
          </a:pPr>
          <a:r>
            <a:rPr lang="ro-RO" sz="1600" b="0" kern="1200" dirty="0" smtClean="0">
              <a:solidFill>
                <a:schemeClr val="tx2"/>
              </a:solidFill>
            </a:rPr>
            <a:t>Organizarea </a:t>
          </a:r>
          <a:r>
            <a:rPr lang="ro-RO" sz="1600" b="1" kern="1200" dirty="0" smtClean="0">
              <a:solidFill>
                <a:schemeClr val="tx2"/>
              </a:solidFill>
            </a:rPr>
            <a:t>mediului educaţional </a:t>
          </a:r>
        </a:p>
        <a:p>
          <a:pPr lvl="0" algn="l" defTabSz="711200">
            <a:lnSpc>
              <a:spcPct val="90000"/>
            </a:lnSpc>
            <a:spcBef>
              <a:spcPct val="0"/>
            </a:spcBef>
            <a:spcAft>
              <a:spcPct val="35000"/>
            </a:spcAft>
          </a:pPr>
          <a:r>
            <a:rPr lang="ro-RO" sz="1600" b="0" kern="1200" dirty="0" smtClean="0">
              <a:solidFill>
                <a:schemeClr val="tx2"/>
              </a:solidFill>
            </a:rPr>
            <a:t>Funcţionarea </a:t>
          </a:r>
          <a:r>
            <a:rPr lang="ro-RO" sz="1600" b="1" kern="1200" dirty="0" smtClean="0">
              <a:solidFill>
                <a:schemeClr val="tx2"/>
              </a:solidFill>
            </a:rPr>
            <a:t>Comisiilor multidisciplinare intraşcolare</a:t>
          </a:r>
        </a:p>
        <a:p>
          <a:pPr lvl="0" algn="l" defTabSz="711200">
            <a:lnSpc>
              <a:spcPct val="90000"/>
            </a:lnSpc>
            <a:spcBef>
              <a:spcPct val="0"/>
            </a:spcBef>
            <a:spcAft>
              <a:spcPct val="35000"/>
            </a:spcAft>
          </a:pPr>
          <a:r>
            <a:rPr lang="ro-RO" sz="1600" b="0" kern="1200" dirty="0" smtClean="0">
              <a:solidFill>
                <a:schemeClr val="tx2"/>
              </a:solidFill>
            </a:rPr>
            <a:t>Suportul </a:t>
          </a:r>
          <a:r>
            <a:rPr lang="ro-RO" sz="1600" b="1" kern="1200" dirty="0" smtClean="0">
              <a:solidFill>
                <a:schemeClr val="tx2"/>
              </a:solidFill>
            </a:rPr>
            <a:t>Cadrului didactic de sprijin</a:t>
          </a:r>
        </a:p>
        <a:p>
          <a:pPr lvl="0" algn="l" defTabSz="711200">
            <a:lnSpc>
              <a:spcPct val="90000"/>
            </a:lnSpc>
            <a:spcBef>
              <a:spcPct val="0"/>
            </a:spcBef>
            <a:spcAft>
              <a:spcPct val="35000"/>
            </a:spcAft>
          </a:pPr>
          <a:r>
            <a:rPr lang="ro-RO" sz="1600" b="0" kern="1200" dirty="0" smtClean="0">
              <a:solidFill>
                <a:schemeClr val="tx2"/>
              </a:solidFill>
            </a:rPr>
            <a:t>Organizarea si funcţionarea </a:t>
          </a:r>
          <a:r>
            <a:rPr lang="ro-RO" sz="1600" b="1" kern="1200" dirty="0" smtClean="0">
              <a:solidFill>
                <a:schemeClr val="tx2"/>
              </a:solidFill>
            </a:rPr>
            <a:t>CREI</a:t>
          </a:r>
          <a:endParaRPr lang="ru-RU" sz="1600" b="1" kern="1200" dirty="0">
            <a:solidFill>
              <a:schemeClr val="tx2"/>
            </a:solidFill>
          </a:endParaRPr>
        </a:p>
      </dsp:txBody>
      <dsp:txXfrm rot="-5400000">
        <a:off x="4273682" y="1024076"/>
        <a:ext cx="3217389" cy="2829134"/>
      </dsp:txXfrm>
    </dsp:sp>
    <dsp:sp modelId="{F0AE968F-A67E-43D4-B2A3-CBA8BCC29EAB}">
      <dsp:nvSpPr>
        <dsp:cNvPr id="0" name=""/>
        <dsp:cNvSpPr/>
      </dsp:nvSpPr>
      <dsp:spPr>
        <a:xfrm>
          <a:off x="3407020" y="28601"/>
          <a:ext cx="2002999" cy="2002901"/>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3C6922-09F9-4B51-8311-D97DBD517022}">
      <dsp:nvSpPr>
        <dsp:cNvPr id="0" name=""/>
        <dsp:cNvSpPr/>
      </dsp:nvSpPr>
      <dsp:spPr>
        <a:xfrm rot="10800000">
          <a:off x="3551035" y="2908928"/>
          <a:ext cx="2002999" cy="2002901"/>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5.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147FDE-4E28-407C-BDE7-B85F9BD4D5ED}" type="datetimeFigureOut">
              <a:rPr lang="en-US" smtClean="0"/>
              <a:pPr/>
              <a:t>12/7/2015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178FD4-6F4D-4699-90F5-B42F261C09B3}" type="slidenum">
              <a:rPr lang="en-US" smtClean="0"/>
              <a:pPr/>
              <a:t>‹#›</a:t>
            </a:fld>
            <a:endParaRPr lang="en-US"/>
          </a:p>
        </p:txBody>
      </p:sp>
    </p:spTree>
    <p:extLst>
      <p:ext uri="{BB962C8B-B14F-4D97-AF65-F5344CB8AC3E}">
        <p14:creationId xmlns:p14="http://schemas.microsoft.com/office/powerpoint/2010/main" val="3120259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DE1EE1A-6782-4A0E-9F9A-38390C3BFE4B}" type="slidenum">
              <a:rPr lang="en-US"/>
              <a:pPr fontAlgn="base">
                <a:spcBef>
                  <a:spcPct val="0"/>
                </a:spcBef>
                <a:spcAft>
                  <a:spcPct val="0"/>
                </a:spcAft>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4F81BD">
                    <a:shade val="75000"/>
                  </a:srgbClr>
                </a:solidFill>
              </a:rPr>
              <a:pPr/>
              <a:t>12/7/2015</a:t>
            </a:fld>
            <a:endParaRPr lang="en-US">
              <a:solidFill>
                <a:srgbClr val="4F81BD">
                  <a:shade val="75000"/>
                </a:srgbClr>
              </a:solidFill>
            </a:endParaRPr>
          </a:p>
        </p:txBody>
      </p:sp>
      <p:sp>
        <p:nvSpPr>
          <p:cNvPr id="5" name="Footer Placeholder 4"/>
          <p:cNvSpPr>
            <a:spLocks noGrp="1"/>
          </p:cNvSpPr>
          <p:nvPr>
            <p:ph type="ftr" sz="quarter" idx="11"/>
          </p:nvPr>
        </p:nvSpPr>
        <p:spPr/>
        <p:txBody>
          <a:bodyPr/>
          <a:lstStyle/>
          <a:p>
            <a:endParaRPr lang="en-US">
              <a:solidFill>
                <a:srgbClr val="4F81BD">
                  <a:shade val="75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4F81BD">
                    <a:shade val="75000"/>
                  </a:srgbClr>
                </a:solidFill>
              </a:rPr>
              <a:pPr/>
              <a:t>‹#›</a:t>
            </a:fld>
            <a:endParaRPr lang="en-US">
              <a:solidFill>
                <a:srgbClr val="4F81BD">
                  <a:shade val="75000"/>
                </a:srgbClr>
              </a:solidFill>
            </a:endParaRPr>
          </a:p>
        </p:txBody>
      </p:sp>
    </p:spTree>
    <p:extLst>
      <p:ext uri="{BB962C8B-B14F-4D97-AF65-F5344CB8AC3E}">
        <p14:creationId xmlns:p14="http://schemas.microsoft.com/office/powerpoint/2010/main" val="1238999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4F81BD">
                    <a:shade val="75000"/>
                  </a:srgbClr>
                </a:solidFill>
              </a:rPr>
              <a:pPr/>
              <a:t>12/7/2015</a:t>
            </a:fld>
            <a:endParaRPr lang="en-US">
              <a:solidFill>
                <a:srgbClr val="4F81BD">
                  <a:shade val="75000"/>
                </a:srgbClr>
              </a:solidFill>
            </a:endParaRPr>
          </a:p>
        </p:txBody>
      </p:sp>
      <p:sp>
        <p:nvSpPr>
          <p:cNvPr id="5" name="Footer Placeholder 4"/>
          <p:cNvSpPr>
            <a:spLocks noGrp="1"/>
          </p:cNvSpPr>
          <p:nvPr>
            <p:ph type="ftr" sz="quarter" idx="11"/>
          </p:nvPr>
        </p:nvSpPr>
        <p:spPr/>
        <p:txBody>
          <a:bodyPr/>
          <a:lstStyle/>
          <a:p>
            <a:endParaRPr lang="en-US">
              <a:solidFill>
                <a:srgbClr val="4F81BD">
                  <a:shade val="75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4F81BD">
                    <a:shade val="75000"/>
                  </a:srgbClr>
                </a:solidFill>
              </a:rPr>
              <a:pPr/>
              <a:t>‹#›</a:t>
            </a:fld>
            <a:endParaRPr lang="en-US">
              <a:solidFill>
                <a:srgbClr val="4F81BD">
                  <a:shade val="75000"/>
                </a:srgbClr>
              </a:solidFill>
            </a:endParaRPr>
          </a:p>
        </p:txBody>
      </p:sp>
    </p:spTree>
    <p:extLst>
      <p:ext uri="{BB962C8B-B14F-4D97-AF65-F5344CB8AC3E}">
        <p14:creationId xmlns:p14="http://schemas.microsoft.com/office/powerpoint/2010/main" val="559198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4F81BD">
                    <a:shade val="75000"/>
                  </a:srgbClr>
                </a:solidFill>
              </a:rPr>
              <a:pPr/>
              <a:t>12/7/2015</a:t>
            </a:fld>
            <a:endParaRPr lang="en-US">
              <a:solidFill>
                <a:srgbClr val="4F81BD">
                  <a:shade val="75000"/>
                </a:srgbClr>
              </a:solidFill>
            </a:endParaRPr>
          </a:p>
        </p:txBody>
      </p:sp>
      <p:sp>
        <p:nvSpPr>
          <p:cNvPr id="5" name="Footer Placeholder 4"/>
          <p:cNvSpPr>
            <a:spLocks noGrp="1"/>
          </p:cNvSpPr>
          <p:nvPr>
            <p:ph type="ftr" sz="quarter" idx="11"/>
          </p:nvPr>
        </p:nvSpPr>
        <p:spPr/>
        <p:txBody>
          <a:bodyPr/>
          <a:lstStyle/>
          <a:p>
            <a:endParaRPr lang="en-US">
              <a:solidFill>
                <a:srgbClr val="4F81BD">
                  <a:shade val="75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4F81BD">
                    <a:shade val="75000"/>
                  </a:srgbClr>
                </a:solidFill>
              </a:rPr>
              <a:pPr/>
              <a:t>‹#›</a:t>
            </a:fld>
            <a:endParaRPr lang="en-US">
              <a:solidFill>
                <a:srgbClr val="4F81BD">
                  <a:shade val="75000"/>
                </a:srgbClr>
              </a:solidFill>
            </a:endParaRPr>
          </a:p>
        </p:txBody>
      </p:sp>
    </p:spTree>
    <p:extLst>
      <p:ext uri="{BB962C8B-B14F-4D97-AF65-F5344CB8AC3E}">
        <p14:creationId xmlns:p14="http://schemas.microsoft.com/office/powerpoint/2010/main" val="127586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DE2D436-193B-4FB1-9F7F-82471ACC99B9}" type="datetimeFigureOut">
              <a:rPr lang="ru-RU" smtClean="0"/>
              <a:pPr/>
              <a:t>07.12.2015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857CB87-0231-466C-9065-AB008E872886}" type="slidenum">
              <a:rPr lang="ru-RU" smtClean="0"/>
              <a:pPr/>
              <a:t>‹#›</a:t>
            </a:fld>
            <a:endParaRPr lang="ru-RU"/>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E2D436-193B-4FB1-9F7F-82471ACC99B9}" type="datetimeFigureOut">
              <a:rPr lang="ru-RU" smtClean="0"/>
              <a:pPr/>
              <a:t>07.12.2015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857CB87-0231-466C-9065-AB008E872886}" type="slidenum">
              <a:rPr lang="ru-RU" smtClean="0"/>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E2D436-193B-4FB1-9F7F-82471ACC99B9}" type="datetimeFigureOut">
              <a:rPr lang="ru-RU" smtClean="0"/>
              <a:pPr/>
              <a:t>07.12.2015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857CB87-0231-466C-9065-AB008E872886}" type="slidenum">
              <a:rPr lang="ru-RU" smtClean="0"/>
              <a:pPr/>
              <a:t>‹#›</a:t>
            </a:fld>
            <a:endParaRPr lang="ru-RU"/>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DE2D436-193B-4FB1-9F7F-82471ACC99B9}" type="datetimeFigureOut">
              <a:rPr lang="ru-RU" smtClean="0"/>
              <a:pPr/>
              <a:t>07.12.2015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857CB87-0231-466C-9065-AB008E872886}" type="slidenum">
              <a:rPr lang="ru-RU" smtClean="0"/>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DE2D436-193B-4FB1-9F7F-82471ACC99B9}" type="datetimeFigureOut">
              <a:rPr lang="ru-RU" smtClean="0"/>
              <a:pPr/>
              <a:t>07.12.2015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857CB87-0231-466C-9065-AB008E872886}" type="slidenum">
              <a:rPr lang="ru-RU" smtClean="0"/>
              <a:pPr/>
              <a:t>‹#›</a:t>
            </a:fld>
            <a:endParaRPr lang="ru-RU"/>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E2D436-193B-4FB1-9F7F-82471ACC99B9}" type="datetimeFigureOut">
              <a:rPr lang="ru-RU" smtClean="0"/>
              <a:pPr/>
              <a:t>07.12.2015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857CB87-0231-466C-9065-AB008E872886}" type="slidenum">
              <a:rPr lang="ru-RU" smtClean="0"/>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E2D436-193B-4FB1-9F7F-82471ACC99B9}" type="datetimeFigureOut">
              <a:rPr lang="ru-RU" smtClean="0"/>
              <a:pPr/>
              <a:t>07.12.2015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857CB87-0231-466C-9065-AB008E872886}" type="slidenum">
              <a:rPr lang="ru-RU" smtClean="0"/>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E2D436-193B-4FB1-9F7F-82471ACC99B9}" type="datetimeFigureOut">
              <a:rPr lang="ru-RU" smtClean="0"/>
              <a:pPr/>
              <a:t>07.12.2015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857CB87-0231-466C-9065-AB008E872886}" type="slidenum">
              <a:rPr lang="ru-RU" smtClean="0"/>
              <a:pPr/>
              <a:t>‹#›</a:t>
            </a:fld>
            <a:endParaRPr lang="ru-RU"/>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4F81BD">
                    <a:shade val="75000"/>
                  </a:srgbClr>
                </a:solidFill>
              </a:rPr>
              <a:pPr/>
              <a:t>12/7/2015</a:t>
            </a:fld>
            <a:endParaRPr lang="en-US">
              <a:solidFill>
                <a:srgbClr val="4F81BD">
                  <a:shade val="75000"/>
                </a:srgbClr>
              </a:solidFill>
            </a:endParaRPr>
          </a:p>
        </p:txBody>
      </p:sp>
      <p:sp>
        <p:nvSpPr>
          <p:cNvPr id="5" name="Footer Placeholder 4"/>
          <p:cNvSpPr>
            <a:spLocks noGrp="1"/>
          </p:cNvSpPr>
          <p:nvPr>
            <p:ph type="ftr" sz="quarter" idx="11"/>
          </p:nvPr>
        </p:nvSpPr>
        <p:spPr/>
        <p:txBody>
          <a:bodyPr/>
          <a:lstStyle/>
          <a:p>
            <a:endParaRPr lang="en-US">
              <a:solidFill>
                <a:srgbClr val="4F81BD">
                  <a:shade val="75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4F81BD">
                    <a:shade val="75000"/>
                  </a:srgbClr>
                </a:solidFill>
              </a:rPr>
              <a:pPr/>
              <a:t>‹#›</a:t>
            </a:fld>
            <a:endParaRPr lang="en-US">
              <a:solidFill>
                <a:srgbClr val="4F81BD">
                  <a:shade val="75000"/>
                </a:srgbClr>
              </a:solidFill>
            </a:endParaRPr>
          </a:p>
        </p:txBody>
      </p:sp>
    </p:spTree>
    <p:extLst>
      <p:ext uri="{BB962C8B-B14F-4D97-AF65-F5344CB8AC3E}">
        <p14:creationId xmlns:p14="http://schemas.microsoft.com/office/powerpoint/2010/main" val="12699154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E2D436-193B-4FB1-9F7F-82471ACC99B9}" type="datetimeFigureOut">
              <a:rPr lang="ru-RU" smtClean="0"/>
              <a:pPr/>
              <a:t>07.12.2015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857CB87-0231-466C-9065-AB008E872886}" type="slidenum">
              <a:rPr lang="ru-RU" smtClean="0"/>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E2D436-193B-4FB1-9F7F-82471ACC99B9}" type="datetimeFigureOut">
              <a:rPr lang="ru-RU" smtClean="0"/>
              <a:pPr/>
              <a:t>07.12.2015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857CB87-0231-466C-9065-AB008E872886}" type="slidenum">
              <a:rPr lang="ru-RU" smtClean="0"/>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E2D436-193B-4FB1-9F7F-82471ACC99B9}" type="datetimeFigureOut">
              <a:rPr lang="ru-RU" smtClean="0"/>
              <a:pPr/>
              <a:t>07.12.2015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857CB87-0231-466C-9065-AB008E87288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4F81BD">
                    <a:shade val="75000"/>
                  </a:srgbClr>
                </a:solidFill>
              </a:rPr>
              <a:pPr/>
              <a:t>12/7/2015</a:t>
            </a:fld>
            <a:endParaRPr lang="en-US">
              <a:solidFill>
                <a:srgbClr val="4F81BD">
                  <a:shade val="75000"/>
                </a:srgbClr>
              </a:solidFill>
            </a:endParaRPr>
          </a:p>
        </p:txBody>
      </p:sp>
      <p:sp>
        <p:nvSpPr>
          <p:cNvPr id="5" name="Footer Placeholder 4"/>
          <p:cNvSpPr>
            <a:spLocks noGrp="1"/>
          </p:cNvSpPr>
          <p:nvPr>
            <p:ph type="ftr" sz="quarter" idx="11"/>
          </p:nvPr>
        </p:nvSpPr>
        <p:spPr/>
        <p:txBody>
          <a:bodyPr/>
          <a:lstStyle/>
          <a:p>
            <a:endParaRPr lang="en-US">
              <a:solidFill>
                <a:srgbClr val="4F81BD">
                  <a:shade val="75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4F81BD">
                    <a:shade val="75000"/>
                  </a:srgbClr>
                </a:solidFill>
              </a:rPr>
              <a:pPr/>
              <a:t>‹#›</a:t>
            </a:fld>
            <a:endParaRPr lang="en-US">
              <a:solidFill>
                <a:srgbClr val="4F81BD">
                  <a:shade val="75000"/>
                </a:srgbClr>
              </a:solidFill>
            </a:endParaRPr>
          </a:p>
        </p:txBody>
      </p:sp>
    </p:spTree>
    <p:extLst>
      <p:ext uri="{BB962C8B-B14F-4D97-AF65-F5344CB8AC3E}">
        <p14:creationId xmlns:p14="http://schemas.microsoft.com/office/powerpoint/2010/main" val="1483528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4F81BD">
                    <a:shade val="75000"/>
                  </a:srgbClr>
                </a:solidFill>
              </a:rPr>
              <a:pPr/>
              <a:t>12/7/2015</a:t>
            </a:fld>
            <a:endParaRPr lang="en-US">
              <a:solidFill>
                <a:srgbClr val="4F81BD">
                  <a:shade val="75000"/>
                </a:srgbClr>
              </a:solidFill>
            </a:endParaRPr>
          </a:p>
        </p:txBody>
      </p:sp>
      <p:sp>
        <p:nvSpPr>
          <p:cNvPr id="6" name="Footer Placeholder 5"/>
          <p:cNvSpPr>
            <a:spLocks noGrp="1"/>
          </p:cNvSpPr>
          <p:nvPr>
            <p:ph type="ftr" sz="quarter" idx="11"/>
          </p:nvPr>
        </p:nvSpPr>
        <p:spPr/>
        <p:txBody>
          <a:bodyPr/>
          <a:lstStyle/>
          <a:p>
            <a:endParaRPr lang="en-US">
              <a:solidFill>
                <a:srgbClr val="4F81BD">
                  <a:shade val="75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4F81BD">
                    <a:shade val="75000"/>
                  </a:srgbClr>
                </a:solidFill>
              </a:rPr>
              <a:pPr/>
              <a:t>‹#›</a:t>
            </a:fld>
            <a:endParaRPr lang="en-US">
              <a:solidFill>
                <a:srgbClr val="4F81BD">
                  <a:shade val="75000"/>
                </a:srgbClr>
              </a:solidFill>
            </a:endParaRPr>
          </a:p>
        </p:txBody>
      </p:sp>
    </p:spTree>
    <p:extLst>
      <p:ext uri="{BB962C8B-B14F-4D97-AF65-F5344CB8AC3E}">
        <p14:creationId xmlns:p14="http://schemas.microsoft.com/office/powerpoint/2010/main" val="3013429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4F81BD">
                    <a:shade val="75000"/>
                  </a:srgbClr>
                </a:solidFill>
              </a:rPr>
              <a:pPr/>
              <a:t>12/7/2015</a:t>
            </a:fld>
            <a:endParaRPr lang="en-US">
              <a:solidFill>
                <a:srgbClr val="4F81BD">
                  <a:shade val="75000"/>
                </a:srgbClr>
              </a:solidFill>
            </a:endParaRPr>
          </a:p>
        </p:txBody>
      </p:sp>
      <p:sp>
        <p:nvSpPr>
          <p:cNvPr id="8" name="Footer Placeholder 7"/>
          <p:cNvSpPr>
            <a:spLocks noGrp="1"/>
          </p:cNvSpPr>
          <p:nvPr>
            <p:ph type="ftr" sz="quarter" idx="11"/>
          </p:nvPr>
        </p:nvSpPr>
        <p:spPr/>
        <p:txBody>
          <a:bodyPr/>
          <a:lstStyle/>
          <a:p>
            <a:endParaRPr lang="en-US">
              <a:solidFill>
                <a:srgbClr val="4F81BD">
                  <a:shade val="75000"/>
                </a:srgb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4F81BD">
                    <a:shade val="75000"/>
                  </a:srgbClr>
                </a:solidFill>
              </a:rPr>
              <a:pPr/>
              <a:t>‹#›</a:t>
            </a:fld>
            <a:endParaRPr lang="en-US">
              <a:solidFill>
                <a:srgbClr val="4F81BD">
                  <a:shade val="75000"/>
                </a:srgbClr>
              </a:solidFill>
            </a:endParaRPr>
          </a:p>
        </p:txBody>
      </p:sp>
    </p:spTree>
    <p:extLst>
      <p:ext uri="{BB962C8B-B14F-4D97-AF65-F5344CB8AC3E}">
        <p14:creationId xmlns:p14="http://schemas.microsoft.com/office/powerpoint/2010/main" val="967086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4F81BD">
                    <a:shade val="75000"/>
                  </a:srgbClr>
                </a:solidFill>
              </a:rPr>
              <a:pPr/>
              <a:t>12/7/2015</a:t>
            </a:fld>
            <a:endParaRPr lang="en-US">
              <a:solidFill>
                <a:srgbClr val="4F81BD">
                  <a:shade val="75000"/>
                </a:srgbClr>
              </a:solidFill>
            </a:endParaRPr>
          </a:p>
        </p:txBody>
      </p:sp>
      <p:sp>
        <p:nvSpPr>
          <p:cNvPr id="4" name="Footer Placeholder 3"/>
          <p:cNvSpPr>
            <a:spLocks noGrp="1"/>
          </p:cNvSpPr>
          <p:nvPr>
            <p:ph type="ftr" sz="quarter" idx="11"/>
          </p:nvPr>
        </p:nvSpPr>
        <p:spPr/>
        <p:txBody>
          <a:bodyPr/>
          <a:lstStyle/>
          <a:p>
            <a:endParaRPr lang="en-US">
              <a:solidFill>
                <a:srgbClr val="4F81BD">
                  <a:shade val="75000"/>
                </a:srgb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4F81BD">
                    <a:shade val="75000"/>
                  </a:srgbClr>
                </a:solidFill>
              </a:rPr>
              <a:pPr/>
              <a:t>‹#›</a:t>
            </a:fld>
            <a:endParaRPr lang="en-US">
              <a:solidFill>
                <a:srgbClr val="4F81BD">
                  <a:shade val="75000"/>
                </a:srgbClr>
              </a:solidFill>
            </a:endParaRPr>
          </a:p>
        </p:txBody>
      </p:sp>
    </p:spTree>
    <p:extLst>
      <p:ext uri="{BB962C8B-B14F-4D97-AF65-F5344CB8AC3E}">
        <p14:creationId xmlns:p14="http://schemas.microsoft.com/office/powerpoint/2010/main" val="2644271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4F81BD">
                    <a:shade val="75000"/>
                  </a:srgbClr>
                </a:solidFill>
              </a:rPr>
              <a:pPr/>
              <a:t>12/7/2015</a:t>
            </a:fld>
            <a:endParaRPr lang="en-US">
              <a:solidFill>
                <a:srgbClr val="4F81BD">
                  <a:shade val="75000"/>
                </a:srgbClr>
              </a:solidFill>
            </a:endParaRPr>
          </a:p>
        </p:txBody>
      </p:sp>
      <p:sp>
        <p:nvSpPr>
          <p:cNvPr id="3" name="Footer Placeholder 2"/>
          <p:cNvSpPr>
            <a:spLocks noGrp="1"/>
          </p:cNvSpPr>
          <p:nvPr>
            <p:ph type="ftr" sz="quarter" idx="11"/>
          </p:nvPr>
        </p:nvSpPr>
        <p:spPr/>
        <p:txBody>
          <a:bodyPr/>
          <a:lstStyle/>
          <a:p>
            <a:endParaRPr lang="en-US">
              <a:solidFill>
                <a:srgbClr val="4F81BD">
                  <a:shade val="75000"/>
                </a:srgb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4F81BD">
                    <a:shade val="75000"/>
                  </a:srgbClr>
                </a:solidFill>
              </a:rPr>
              <a:pPr/>
              <a:t>‹#›</a:t>
            </a:fld>
            <a:endParaRPr lang="en-US">
              <a:solidFill>
                <a:srgbClr val="4F81BD">
                  <a:shade val="75000"/>
                </a:srgbClr>
              </a:solidFill>
            </a:endParaRPr>
          </a:p>
        </p:txBody>
      </p:sp>
    </p:spTree>
    <p:extLst>
      <p:ext uri="{BB962C8B-B14F-4D97-AF65-F5344CB8AC3E}">
        <p14:creationId xmlns:p14="http://schemas.microsoft.com/office/powerpoint/2010/main" val="3825468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4F81BD">
                    <a:shade val="75000"/>
                  </a:srgbClr>
                </a:solidFill>
              </a:rPr>
              <a:pPr/>
              <a:t>12/7/2015</a:t>
            </a:fld>
            <a:endParaRPr lang="en-US">
              <a:solidFill>
                <a:srgbClr val="4F81BD">
                  <a:shade val="75000"/>
                </a:srgbClr>
              </a:solidFill>
            </a:endParaRPr>
          </a:p>
        </p:txBody>
      </p:sp>
      <p:sp>
        <p:nvSpPr>
          <p:cNvPr id="6" name="Footer Placeholder 5"/>
          <p:cNvSpPr>
            <a:spLocks noGrp="1"/>
          </p:cNvSpPr>
          <p:nvPr>
            <p:ph type="ftr" sz="quarter" idx="11"/>
          </p:nvPr>
        </p:nvSpPr>
        <p:spPr/>
        <p:txBody>
          <a:bodyPr/>
          <a:lstStyle/>
          <a:p>
            <a:endParaRPr lang="en-US">
              <a:solidFill>
                <a:srgbClr val="4F81BD">
                  <a:shade val="75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4F81BD">
                    <a:shade val="75000"/>
                  </a:srgbClr>
                </a:solidFill>
              </a:rPr>
              <a:pPr/>
              <a:t>‹#›</a:t>
            </a:fld>
            <a:endParaRPr lang="en-US">
              <a:solidFill>
                <a:srgbClr val="4F81BD">
                  <a:shade val="75000"/>
                </a:srgbClr>
              </a:solidFill>
            </a:endParaRPr>
          </a:p>
        </p:txBody>
      </p:sp>
    </p:spTree>
    <p:extLst>
      <p:ext uri="{BB962C8B-B14F-4D97-AF65-F5344CB8AC3E}">
        <p14:creationId xmlns:p14="http://schemas.microsoft.com/office/powerpoint/2010/main" val="3751850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4F81BD">
                    <a:shade val="75000"/>
                  </a:srgbClr>
                </a:solidFill>
              </a:rPr>
              <a:pPr/>
              <a:t>12/7/2015</a:t>
            </a:fld>
            <a:endParaRPr lang="en-US">
              <a:solidFill>
                <a:srgbClr val="4F81BD">
                  <a:shade val="75000"/>
                </a:srgbClr>
              </a:solidFill>
            </a:endParaRPr>
          </a:p>
        </p:txBody>
      </p:sp>
      <p:sp>
        <p:nvSpPr>
          <p:cNvPr id="6" name="Footer Placeholder 5"/>
          <p:cNvSpPr>
            <a:spLocks noGrp="1"/>
          </p:cNvSpPr>
          <p:nvPr>
            <p:ph type="ftr" sz="quarter" idx="11"/>
          </p:nvPr>
        </p:nvSpPr>
        <p:spPr/>
        <p:txBody>
          <a:bodyPr/>
          <a:lstStyle/>
          <a:p>
            <a:endParaRPr lang="en-US">
              <a:solidFill>
                <a:srgbClr val="4F81BD">
                  <a:shade val="75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4F81BD">
                    <a:shade val="75000"/>
                  </a:srgbClr>
                </a:solidFill>
              </a:rPr>
              <a:pPr/>
              <a:t>‹#›</a:t>
            </a:fld>
            <a:endParaRPr lang="en-US">
              <a:solidFill>
                <a:srgbClr val="4F81BD">
                  <a:shade val="75000"/>
                </a:srgbClr>
              </a:solidFill>
            </a:endParaRPr>
          </a:p>
        </p:txBody>
      </p:sp>
    </p:spTree>
    <p:extLst>
      <p:ext uri="{BB962C8B-B14F-4D97-AF65-F5344CB8AC3E}">
        <p14:creationId xmlns:p14="http://schemas.microsoft.com/office/powerpoint/2010/main" val="2119706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E2D436-193B-4FB1-9F7F-82471ACC99B9}" type="datetimeFigureOut">
              <a:rPr lang="ru-RU" smtClean="0"/>
              <a:pPr/>
              <a:t>07.12.2015</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57CB87-0231-466C-9065-AB008E872886}" type="slidenum">
              <a:rPr lang="ru-RU" smtClean="0"/>
              <a:pPr/>
              <a:t>‹#›</a:t>
            </a:fld>
            <a:endParaRPr lang="ru-RU"/>
          </a:p>
        </p:txBody>
      </p:sp>
    </p:spTree>
    <p:extLst>
      <p:ext uri="{BB962C8B-B14F-4D97-AF65-F5344CB8AC3E}">
        <p14:creationId xmlns:p14="http://schemas.microsoft.com/office/powerpoint/2010/main" val="302126816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4DE2D436-193B-4FB1-9F7F-82471ACC99B9}" type="datetimeFigureOut">
              <a:rPr lang="ru-RU" smtClean="0"/>
              <a:pPr/>
              <a:t>07.12.2015</a:t>
            </a:fld>
            <a:endParaRPr lang="ru-RU"/>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ru-RU"/>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8857CB87-0231-466C-9065-AB008E87288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jpeg"/><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jpeg"/><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3.jpeg"/><Relationship Id="rId4" Type="http://schemas.openxmlformats.org/officeDocument/2006/relationships/image" Target="../media/image15.png"/><Relationship Id="rId9"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3.jpeg"/><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mailto:craprm@gmail.com" TargetMode="External"/><Relationship Id="rId1" Type="http://schemas.openxmlformats.org/officeDocument/2006/relationships/slideLayout" Target="../slideLayouts/slideLayout13.xml"/><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lex.justice.md/index.php?action=view&amp;view=doc&amp;lang=1&amp;id=355494" TargetMode="External"/><Relationship Id="rId2" Type="http://schemas.openxmlformats.org/officeDocument/2006/relationships/hyperlink" Target="http://lex.justice.md/md/355156/" TargetMode="External"/><Relationship Id="rId1" Type="http://schemas.openxmlformats.org/officeDocument/2006/relationships/slideLayout" Target="../slideLayouts/slideLayout13.xml"/><Relationship Id="rId5" Type="http://schemas.openxmlformats.org/officeDocument/2006/relationships/image" Target="../media/image3.jpeg"/><Relationship Id="rId4" Type="http://schemas.openxmlformats.org/officeDocument/2006/relationships/hyperlink" Target="http://lex.justice.md/index.php?action=view&amp;view=doc&amp;lang=1&amp;id=33934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6670" y="3068960"/>
            <a:ext cx="7772400" cy="1470025"/>
          </a:xfrm>
        </p:spPr>
        <p:txBody>
          <a:bodyPr>
            <a:noAutofit/>
          </a:bodyPr>
          <a:lstStyle/>
          <a:p>
            <a:r>
              <a:rPr lang="ro-RO" sz="3600" b="1" dirty="0" smtClean="0">
                <a:solidFill>
                  <a:schemeClr val="accent2"/>
                </a:solidFill>
                <a:latin typeface="Times New Roman" panose="02020603050405020304" pitchFamily="18" charset="0"/>
                <a:cs typeface="Times New Roman" panose="02020603050405020304" pitchFamily="18" charset="0"/>
              </a:rPr>
              <a:t>INCLUZIUNEA EDUCAŢIONALĂ </a:t>
            </a:r>
            <a:br>
              <a:rPr lang="ro-RO" sz="3600" b="1" dirty="0" smtClean="0">
                <a:solidFill>
                  <a:schemeClr val="accent2"/>
                </a:solidFill>
                <a:latin typeface="Times New Roman" panose="02020603050405020304" pitchFamily="18" charset="0"/>
                <a:cs typeface="Times New Roman" panose="02020603050405020304" pitchFamily="18" charset="0"/>
              </a:rPr>
            </a:br>
            <a:r>
              <a:rPr lang="ro-RO" sz="3600" b="1" dirty="0" smtClean="0">
                <a:solidFill>
                  <a:schemeClr val="accent2"/>
                </a:solidFill>
                <a:latin typeface="Times New Roman" panose="02020603050405020304" pitchFamily="18" charset="0"/>
                <a:cs typeface="Times New Roman" panose="02020603050405020304" pitchFamily="18" charset="0"/>
              </a:rPr>
              <a:t>A COPIILOR CU CERINŢE EDUCAŢIONALE SPECIALE</a:t>
            </a:r>
            <a:endParaRPr lang="en-US" sz="3600" b="1" dirty="0">
              <a:solidFill>
                <a:schemeClr val="accent2"/>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259632" y="4653136"/>
            <a:ext cx="6400800" cy="1752600"/>
          </a:xfrm>
        </p:spPr>
        <p:txBody>
          <a:bodyPr>
            <a:normAutofit lnSpcReduction="10000"/>
          </a:bodyPr>
          <a:lstStyle/>
          <a:p>
            <a:endParaRPr lang="ro-RO" sz="2400" dirty="0" smtClean="0"/>
          </a:p>
          <a:p>
            <a:r>
              <a:rPr lang="ro-RO" sz="2400" dirty="0" smtClean="0"/>
              <a:t>8 decembrie 2015</a:t>
            </a:r>
          </a:p>
          <a:p>
            <a:endParaRPr lang="ro-RO" sz="2400" dirty="0"/>
          </a:p>
          <a:p>
            <a:r>
              <a:rPr lang="ro-RO" sz="2400" dirty="0" smtClean="0"/>
              <a:t>Svetlana Curilov, director </a:t>
            </a:r>
            <a:r>
              <a:rPr lang="ro-RO" sz="2400" dirty="0" smtClean="0"/>
              <a:t>adjunct</a:t>
            </a:r>
            <a:r>
              <a:rPr lang="en-GB" sz="2400" dirty="0" smtClean="0"/>
              <a:t>,</a:t>
            </a:r>
            <a:r>
              <a:rPr lang="ro-RO" sz="2400" dirty="0" smtClean="0"/>
              <a:t> </a:t>
            </a:r>
            <a:r>
              <a:rPr lang="ro-RO" sz="2400" dirty="0" smtClean="0"/>
              <a:t>CRAP</a:t>
            </a:r>
            <a:endParaRPr lang="en-US" sz="2400" dirty="0"/>
          </a:p>
        </p:txBody>
      </p:sp>
      <p:pic>
        <p:nvPicPr>
          <p:cNvPr id="4" name="Picture 10" descr="Stema 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923928" y="426037"/>
            <a:ext cx="1007099" cy="1056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39552" y="1482227"/>
            <a:ext cx="8496944" cy="707886"/>
          </a:xfrm>
          <a:prstGeom prst="rect">
            <a:avLst/>
          </a:prstGeom>
        </p:spPr>
        <p:txBody>
          <a:bodyPr wrap="square">
            <a:spAutoFit/>
          </a:bodyPr>
          <a:lstStyle/>
          <a:p>
            <a:r>
              <a:rPr lang="ro-RO" sz="2000" dirty="0" smtClean="0"/>
              <a:t>                </a:t>
            </a:r>
            <a:r>
              <a:rPr lang="en-GB" sz="2000" b="1" dirty="0" smtClean="0">
                <a:solidFill>
                  <a:srgbClr val="0070C0"/>
                </a:solidFill>
                <a:latin typeface="Times New Roman" panose="02020603050405020304" pitchFamily="18" charset="0"/>
                <a:cs typeface="Times New Roman" panose="02020603050405020304" pitchFamily="18" charset="0"/>
              </a:rPr>
              <a:t>MINISTERUL EDUCA</a:t>
            </a:r>
            <a:r>
              <a:rPr lang="ro-RO" sz="2000" b="1" dirty="0" smtClean="0">
                <a:solidFill>
                  <a:srgbClr val="0070C0"/>
                </a:solidFill>
                <a:latin typeface="Times New Roman" panose="02020603050405020304" pitchFamily="18" charset="0"/>
                <a:cs typeface="Times New Roman" panose="02020603050405020304" pitchFamily="18" charset="0"/>
              </a:rPr>
              <a:t>ŢIEI AL REPUBLICII MOLDOVA</a:t>
            </a:r>
            <a:br>
              <a:rPr lang="ro-RO" sz="2000" b="1" dirty="0" smtClean="0">
                <a:solidFill>
                  <a:srgbClr val="0070C0"/>
                </a:solidFill>
                <a:latin typeface="Times New Roman" panose="02020603050405020304" pitchFamily="18" charset="0"/>
                <a:cs typeface="Times New Roman" panose="02020603050405020304" pitchFamily="18" charset="0"/>
              </a:rPr>
            </a:br>
            <a:r>
              <a:rPr lang="ro-RO" sz="2000" b="1" dirty="0" smtClean="0">
                <a:solidFill>
                  <a:srgbClr val="0070C0"/>
                </a:solidFill>
                <a:latin typeface="Times New Roman" panose="02020603050405020304" pitchFamily="18" charset="0"/>
                <a:cs typeface="Times New Roman" panose="02020603050405020304" pitchFamily="18" charset="0"/>
              </a:rPr>
              <a:t>         CENTRUL REPUBLICAN DE ASISTENŢĂ PSIHOPEDAGOGICĂ</a:t>
            </a:r>
            <a:endParaRPr lang="en-US" sz="2000" b="1" dirty="0">
              <a:solidFill>
                <a:srgbClr val="0070C0"/>
              </a:solidFill>
              <a:latin typeface="Times New Roman" panose="02020603050405020304" pitchFamily="18" charset="0"/>
              <a:cs typeface="Times New Roman" panose="02020603050405020304" pitchFamily="18" charset="0"/>
            </a:endParaRPr>
          </a:p>
        </p:txBody>
      </p:sp>
      <p:pic>
        <p:nvPicPr>
          <p:cNvPr id="6" name="Picture 3" descr="C:\Users\pc\Pictures\images4LRI9OV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4413" y="5301208"/>
            <a:ext cx="1449587" cy="1419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2189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20688"/>
            <a:ext cx="8614792" cy="334144"/>
          </a:xfrm>
        </p:spPr>
        <p:txBody>
          <a:bodyPr>
            <a:normAutofit fontScale="90000"/>
          </a:bodyPr>
          <a:lstStyle/>
          <a:p>
            <a:pPr algn="ctr"/>
            <a:r>
              <a:rPr lang="ro-MO" b="1" dirty="0" smtClean="0">
                <a:latin typeface="+mn-lt"/>
                <a:cs typeface="Times New Roman" pitchFamily="18" charset="0"/>
              </a:rPr>
              <a:t>Pachet minim de servicii de educație incluzivă</a:t>
            </a:r>
            <a:endParaRPr lang="ru-RU" b="1" dirty="0">
              <a:latin typeface="+mn-lt"/>
              <a:cs typeface="Times New Roman" pitchFamily="18" charset="0"/>
            </a:endParaRPr>
          </a:p>
        </p:txBody>
      </p:sp>
      <p:graphicFrame>
        <p:nvGraphicFramePr>
          <p:cNvPr id="7" name="Содержимое 6"/>
          <p:cNvGraphicFramePr>
            <a:graphicFrameLocks noGrp="1"/>
          </p:cNvGraphicFramePr>
          <p:nvPr>
            <p:ph idx="1"/>
            <p:extLst>
              <p:ext uri="{D42A27DB-BD31-4B8C-83A1-F6EECF244321}">
                <p14:modId xmlns:p14="http://schemas.microsoft.com/office/powerpoint/2010/main" val="4279290922"/>
              </p:ext>
            </p:extLst>
          </p:nvPr>
        </p:nvGraphicFramePr>
        <p:xfrm>
          <a:off x="179512" y="1268760"/>
          <a:ext cx="8640960" cy="4421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955260" y="5665602"/>
            <a:ext cx="7920880" cy="584775"/>
          </a:xfrm>
          <a:prstGeom prst="rect">
            <a:avLst/>
          </a:prstGeom>
          <a:noFill/>
        </p:spPr>
        <p:txBody>
          <a:bodyPr wrap="square" rtlCol="0">
            <a:spAutoFit/>
          </a:bodyPr>
          <a:lstStyle/>
          <a:p>
            <a:r>
              <a:rPr lang="ro-MO" sz="1600" b="1" dirty="0">
                <a:solidFill>
                  <a:srgbClr val="C00000"/>
                </a:solidFill>
              </a:rPr>
              <a:t>Regulamentul privind redirecţionarea resurselor financiare în cadrul reformării instituţiilor rezidenţiale (Hotărîrea Guvernului nr.351 din 29 mai 2012).</a:t>
            </a:r>
            <a:endParaRPr lang="en-US" sz="1600" b="1" dirty="0">
              <a:solidFill>
                <a:srgbClr val="C00000"/>
              </a:solidFill>
            </a:endParaRPr>
          </a:p>
        </p:txBody>
      </p:sp>
      <p:pic>
        <p:nvPicPr>
          <p:cNvPr id="5" name="Picture 5" descr="C:\Users\pc\Pictures\images4LRI9OVP.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95024" y="5495340"/>
            <a:ext cx="1043703" cy="92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3966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68313" y="260350"/>
            <a:ext cx="8229600" cy="757238"/>
          </a:xfrm>
        </p:spPr>
        <p:txBody>
          <a:bodyPr>
            <a:normAutofit/>
          </a:bodyPr>
          <a:lstStyle/>
          <a:p>
            <a:r>
              <a:rPr lang="ro-RO" sz="3200" b="1" dirty="0" smtClean="0"/>
              <a:t>           Implementarea </a:t>
            </a:r>
            <a:r>
              <a:rPr lang="ro-RO" sz="3200" b="1" dirty="0"/>
              <a:t>educației incluzive </a:t>
            </a:r>
            <a:endParaRPr lang="en-US" sz="3200" b="1" dirty="0" smtClean="0">
              <a:latin typeface="Trebuchet MS" pitchFamily="34" charset="0"/>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403625913"/>
              </p:ext>
            </p:extLst>
          </p:nvPr>
        </p:nvGraphicFramePr>
        <p:xfrm>
          <a:off x="611560" y="1598066"/>
          <a:ext cx="627504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p:cNvSpPr/>
          <p:nvPr/>
        </p:nvSpPr>
        <p:spPr>
          <a:xfrm>
            <a:off x="4067175" y="5589588"/>
            <a:ext cx="1944688" cy="1008062"/>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o-RO" sz="1200" b="1" dirty="0">
                <a:solidFill>
                  <a:schemeClr val="tx2"/>
                </a:solidFill>
              </a:rPr>
              <a:t>201</a:t>
            </a:r>
            <a:r>
              <a:rPr lang="en-US" sz="1200" b="1" dirty="0">
                <a:solidFill>
                  <a:schemeClr val="tx2"/>
                </a:solidFill>
              </a:rPr>
              <a:t>1</a:t>
            </a:r>
            <a:r>
              <a:rPr lang="ro-RO" sz="1200" b="1" dirty="0">
                <a:solidFill>
                  <a:schemeClr val="tx2"/>
                </a:solidFill>
              </a:rPr>
              <a:t>/201</a:t>
            </a:r>
            <a:r>
              <a:rPr lang="en-US" sz="1200" b="1" dirty="0">
                <a:solidFill>
                  <a:schemeClr val="tx2"/>
                </a:solidFill>
              </a:rPr>
              <a:t>2</a:t>
            </a:r>
            <a:r>
              <a:rPr lang="ro-RO" sz="1200" b="1" dirty="0">
                <a:solidFill>
                  <a:schemeClr val="tx2"/>
                </a:solidFill>
              </a:rPr>
              <a:t> – 1604 </a:t>
            </a:r>
            <a:r>
              <a:rPr lang="ro-RO" sz="1200" b="1" dirty="0" smtClean="0">
                <a:solidFill>
                  <a:schemeClr val="tx2"/>
                </a:solidFill>
              </a:rPr>
              <a:t>elevi</a:t>
            </a:r>
            <a:endParaRPr lang="ro-RO" sz="1200" b="1" dirty="0">
              <a:solidFill>
                <a:schemeClr val="tx2"/>
              </a:solidFill>
            </a:endParaRPr>
          </a:p>
          <a:p>
            <a:pPr algn="ctr">
              <a:defRPr/>
            </a:pPr>
            <a:r>
              <a:rPr lang="ro-RO" sz="1200" b="1" dirty="0">
                <a:solidFill>
                  <a:schemeClr val="tx2"/>
                </a:solidFill>
              </a:rPr>
              <a:t>201</a:t>
            </a:r>
            <a:r>
              <a:rPr lang="en-US" sz="1200" b="1" dirty="0">
                <a:solidFill>
                  <a:schemeClr val="tx2"/>
                </a:solidFill>
              </a:rPr>
              <a:t>2</a:t>
            </a:r>
            <a:r>
              <a:rPr lang="ro-RO" sz="1200" b="1" dirty="0">
                <a:solidFill>
                  <a:schemeClr val="tx2"/>
                </a:solidFill>
              </a:rPr>
              <a:t>/201</a:t>
            </a:r>
            <a:r>
              <a:rPr lang="en-US" sz="1200" b="1" dirty="0">
                <a:solidFill>
                  <a:schemeClr val="tx2"/>
                </a:solidFill>
              </a:rPr>
              <a:t>3</a:t>
            </a:r>
            <a:r>
              <a:rPr lang="ro-RO" sz="1200" b="1" dirty="0">
                <a:solidFill>
                  <a:schemeClr val="tx2"/>
                </a:solidFill>
              </a:rPr>
              <a:t> – 3500 </a:t>
            </a:r>
            <a:r>
              <a:rPr lang="en-US" sz="1200" b="1" dirty="0">
                <a:solidFill>
                  <a:schemeClr val="tx2"/>
                </a:solidFill>
              </a:rPr>
              <a:t> </a:t>
            </a:r>
            <a:r>
              <a:rPr lang="ro-RO" sz="1200" b="1" dirty="0" smtClean="0">
                <a:solidFill>
                  <a:schemeClr val="tx2"/>
                </a:solidFill>
              </a:rPr>
              <a:t>elevi</a:t>
            </a:r>
            <a:endParaRPr lang="en-US" sz="1200" b="1" dirty="0">
              <a:solidFill>
                <a:schemeClr val="tx2"/>
              </a:solidFill>
            </a:endParaRPr>
          </a:p>
          <a:p>
            <a:pPr algn="ctr">
              <a:defRPr/>
            </a:pPr>
            <a:r>
              <a:rPr lang="en-US" sz="1200" b="1" dirty="0">
                <a:solidFill>
                  <a:schemeClr val="tx2"/>
                </a:solidFill>
              </a:rPr>
              <a:t>2013/2014 – 6268 </a:t>
            </a:r>
            <a:r>
              <a:rPr lang="ro-RO" sz="1200" b="1" dirty="0" smtClean="0">
                <a:solidFill>
                  <a:schemeClr val="tx2"/>
                </a:solidFill>
              </a:rPr>
              <a:t>elevi</a:t>
            </a:r>
          </a:p>
          <a:p>
            <a:pPr algn="ctr">
              <a:defRPr/>
            </a:pPr>
            <a:r>
              <a:rPr lang="ro-RO" sz="1200" b="1" dirty="0" smtClean="0">
                <a:solidFill>
                  <a:schemeClr val="tx2"/>
                </a:solidFill>
              </a:rPr>
              <a:t>2014/2015 – 8500 elevi</a:t>
            </a:r>
            <a:endParaRPr lang="en-US" sz="1200" b="1" dirty="0">
              <a:solidFill>
                <a:schemeClr val="tx2"/>
              </a:solidFill>
            </a:endParaRPr>
          </a:p>
        </p:txBody>
      </p:sp>
      <p:sp>
        <p:nvSpPr>
          <p:cNvPr id="14" name="Rectangle 13"/>
          <p:cNvSpPr/>
          <p:nvPr/>
        </p:nvSpPr>
        <p:spPr>
          <a:xfrm>
            <a:off x="6719888" y="3213100"/>
            <a:ext cx="1884560" cy="1224012"/>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tx2"/>
                </a:solidFill>
              </a:rPr>
              <a:t>2011/</a:t>
            </a:r>
            <a:r>
              <a:rPr lang="ro-RO" sz="1200" b="1" dirty="0">
                <a:solidFill>
                  <a:schemeClr val="tx2"/>
                </a:solidFill>
              </a:rPr>
              <a:t>201</a:t>
            </a:r>
            <a:r>
              <a:rPr lang="en-US" sz="1200" b="1" dirty="0">
                <a:solidFill>
                  <a:schemeClr val="tx2"/>
                </a:solidFill>
              </a:rPr>
              <a:t>2</a:t>
            </a:r>
            <a:r>
              <a:rPr lang="ro-RO" sz="1200" b="1" dirty="0">
                <a:solidFill>
                  <a:schemeClr val="tx2"/>
                </a:solidFill>
              </a:rPr>
              <a:t> – 32</a:t>
            </a:r>
            <a:r>
              <a:rPr lang="en-US" sz="1200" b="1" dirty="0">
                <a:solidFill>
                  <a:schemeClr val="tx2"/>
                </a:solidFill>
              </a:rPr>
              <a:t> </a:t>
            </a:r>
            <a:r>
              <a:rPr lang="ro-RO" sz="1200" b="1" dirty="0" smtClean="0">
                <a:solidFill>
                  <a:schemeClr val="tx2"/>
                </a:solidFill>
              </a:rPr>
              <a:t>elevi</a:t>
            </a:r>
            <a:endParaRPr lang="en-US" sz="1200" b="1" dirty="0">
              <a:solidFill>
                <a:schemeClr val="tx2"/>
              </a:solidFill>
            </a:endParaRPr>
          </a:p>
          <a:p>
            <a:pPr algn="ctr">
              <a:defRPr/>
            </a:pPr>
            <a:r>
              <a:rPr lang="en-US" sz="1200" b="1" dirty="0">
                <a:solidFill>
                  <a:schemeClr val="tx2"/>
                </a:solidFill>
              </a:rPr>
              <a:t>2012/</a:t>
            </a:r>
            <a:r>
              <a:rPr lang="ro-RO" sz="1200" b="1" dirty="0">
                <a:solidFill>
                  <a:schemeClr val="tx2"/>
                </a:solidFill>
              </a:rPr>
              <a:t>201</a:t>
            </a:r>
            <a:r>
              <a:rPr lang="en-US" sz="1200" b="1" dirty="0">
                <a:solidFill>
                  <a:schemeClr val="tx2"/>
                </a:solidFill>
              </a:rPr>
              <a:t>3</a:t>
            </a:r>
            <a:r>
              <a:rPr lang="ro-RO" sz="1200" b="1" dirty="0">
                <a:solidFill>
                  <a:schemeClr val="tx2"/>
                </a:solidFill>
              </a:rPr>
              <a:t>– 77</a:t>
            </a:r>
            <a:r>
              <a:rPr lang="en-US" sz="1200" b="1" dirty="0">
                <a:solidFill>
                  <a:schemeClr val="tx2"/>
                </a:solidFill>
              </a:rPr>
              <a:t> </a:t>
            </a:r>
            <a:r>
              <a:rPr lang="ro-RO" sz="1200" b="1" dirty="0" smtClean="0">
                <a:solidFill>
                  <a:schemeClr val="tx2"/>
                </a:solidFill>
              </a:rPr>
              <a:t>elevi</a:t>
            </a:r>
            <a:endParaRPr lang="en-US" sz="1200" b="1" dirty="0">
              <a:solidFill>
                <a:schemeClr val="tx2"/>
              </a:solidFill>
            </a:endParaRPr>
          </a:p>
          <a:p>
            <a:pPr algn="ctr">
              <a:defRPr/>
            </a:pPr>
            <a:r>
              <a:rPr lang="en-US" sz="1200" b="1" dirty="0">
                <a:solidFill>
                  <a:schemeClr val="tx2"/>
                </a:solidFill>
              </a:rPr>
              <a:t>2013/2014 – 210 </a:t>
            </a:r>
            <a:r>
              <a:rPr lang="ro-RO" sz="1200" b="1" dirty="0" smtClean="0">
                <a:solidFill>
                  <a:schemeClr val="tx2"/>
                </a:solidFill>
              </a:rPr>
              <a:t>elevi</a:t>
            </a:r>
          </a:p>
          <a:p>
            <a:pPr algn="ctr">
              <a:defRPr/>
            </a:pPr>
            <a:r>
              <a:rPr lang="ro-RO" sz="1200" b="1" dirty="0" smtClean="0">
                <a:solidFill>
                  <a:schemeClr val="tx2"/>
                </a:solidFill>
              </a:rPr>
              <a:t>2014/2015 – 591 elevi</a:t>
            </a:r>
            <a:endParaRPr lang="en-US" sz="1200" b="1" dirty="0">
              <a:solidFill>
                <a:schemeClr val="tx2"/>
              </a:solidFill>
            </a:endParaRPr>
          </a:p>
        </p:txBody>
      </p:sp>
      <p:sp>
        <p:nvSpPr>
          <p:cNvPr id="15" name="Rectangle 14"/>
          <p:cNvSpPr/>
          <p:nvPr/>
        </p:nvSpPr>
        <p:spPr>
          <a:xfrm>
            <a:off x="6156325" y="4724400"/>
            <a:ext cx="1871663" cy="99695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tx2"/>
                </a:solidFill>
              </a:rPr>
              <a:t>2011/</a:t>
            </a:r>
            <a:r>
              <a:rPr lang="ro-RO" sz="1200" b="1" dirty="0">
                <a:solidFill>
                  <a:schemeClr val="tx2"/>
                </a:solidFill>
              </a:rPr>
              <a:t>2012 – 350 </a:t>
            </a:r>
            <a:r>
              <a:rPr lang="ro-RO" sz="1200" b="1" dirty="0" smtClean="0">
                <a:solidFill>
                  <a:schemeClr val="tx2"/>
                </a:solidFill>
              </a:rPr>
              <a:t>elevi</a:t>
            </a:r>
            <a:endParaRPr lang="ro-RO" sz="1200" b="1" dirty="0">
              <a:solidFill>
                <a:schemeClr val="tx2"/>
              </a:solidFill>
            </a:endParaRPr>
          </a:p>
          <a:p>
            <a:pPr algn="ctr">
              <a:defRPr/>
            </a:pPr>
            <a:r>
              <a:rPr lang="en-US" sz="1200" b="1" dirty="0">
                <a:solidFill>
                  <a:schemeClr val="tx2"/>
                </a:solidFill>
              </a:rPr>
              <a:t>2012/</a:t>
            </a:r>
            <a:r>
              <a:rPr lang="ro-RO" sz="1200" b="1" dirty="0">
                <a:solidFill>
                  <a:schemeClr val="tx2"/>
                </a:solidFill>
              </a:rPr>
              <a:t>2013– 2920 </a:t>
            </a:r>
            <a:r>
              <a:rPr lang="ro-RO" sz="1200" b="1" dirty="0" smtClean="0">
                <a:solidFill>
                  <a:schemeClr val="tx2"/>
                </a:solidFill>
              </a:rPr>
              <a:t>elevi</a:t>
            </a:r>
            <a:endParaRPr lang="en-US" sz="1200" b="1" dirty="0">
              <a:solidFill>
                <a:schemeClr val="tx2"/>
              </a:solidFill>
            </a:endParaRPr>
          </a:p>
          <a:p>
            <a:pPr algn="ctr">
              <a:defRPr/>
            </a:pPr>
            <a:r>
              <a:rPr lang="en-US" sz="1200" b="1" dirty="0">
                <a:solidFill>
                  <a:schemeClr val="tx2"/>
                </a:solidFill>
              </a:rPr>
              <a:t>2013/2014 – 4183 </a:t>
            </a:r>
            <a:r>
              <a:rPr lang="ro-RO" sz="1200" b="1" dirty="0" smtClean="0">
                <a:solidFill>
                  <a:schemeClr val="tx2"/>
                </a:solidFill>
              </a:rPr>
              <a:t>elevi</a:t>
            </a:r>
          </a:p>
          <a:p>
            <a:pPr algn="ctr">
              <a:defRPr/>
            </a:pPr>
            <a:r>
              <a:rPr lang="ro-RO" sz="1200" b="1" dirty="0" smtClean="0">
                <a:solidFill>
                  <a:schemeClr val="tx2"/>
                </a:solidFill>
              </a:rPr>
              <a:t>2014/2015 – 6000 elevi</a:t>
            </a:r>
            <a:endParaRPr lang="en-US" sz="1200" b="1" dirty="0">
              <a:solidFill>
                <a:schemeClr val="tx2"/>
              </a:solidFill>
            </a:endParaRPr>
          </a:p>
        </p:txBody>
      </p:sp>
      <p:pic>
        <p:nvPicPr>
          <p:cNvPr id="7" name="Picture 5" descr="C:\Users\pc\Pictures\images4LRI9OVP.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27987" y="5589056"/>
            <a:ext cx="1130045" cy="1001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7662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b="1" dirty="0" smtClean="0">
                <a:latin typeface="+mn-lt"/>
              </a:rPr>
              <a:t>EI - c</a:t>
            </a:r>
            <a:r>
              <a:rPr lang="vi-VN" b="1" dirty="0" smtClean="0">
                <a:latin typeface="+mn-lt"/>
              </a:rPr>
              <a:t>opii </a:t>
            </a:r>
            <a:r>
              <a:rPr lang="vi-VN" b="1" dirty="0">
                <a:latin typeface="+mn-lt"/>
              </a:rPr>
              <a:t>din IR care învață în școlile din comunititate</a:t>
            </a:r>
            <a:endParaRPr lang="en-US" b="1" dirty="0">
              <a:latin typeface="+mn-lt"/>
            </a:endParaRPr>
          </a:p>
        </p:txBody>
      </p:sp>
      <p:sp>
        <p:nvSpPr>
          <p:cNvPr id="4" name="Rectangle 3"/>
          <p:cNvSpPr/>
          <p:nvPr/>
        </p:nvSpPr>
        <p:spPr>
          <a:xfrm>
            <a:off x="395536" y="4149080"/>
            <a:ext cx="5832648" cy="172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800" i="1" dirty="0">
                <a:solidFill>
                  <a:schemeClr val="tx1"/>
                </a:solidFill>
              </a:rPr>
              <a:t>Septembrie </a:t>
            </a:r>
            <a:r>
              <a:rPr lang="ro-RO" sz="2800" i="1" dirty="0" smtClean="0">
                <a:solidFill>
                  <a:schemeClr val="tx1"/>
                </a:solidFill>
              </a:rPr>
              <a:t>2015 </a:t>
            </a:r>
            <a:endParaRPr lang="ro-RO" sz="2800" i="1" dirty="0">
              <a:solidFill>
                <a:schemeClr val="tx1"/>
              </a:solidFill>
            </a:endParaRPr>
          </a:p>
          <a:p>
            <a:pPr algn="ctr"/>
            <a:r>
              <a:rPr lang="ro-RO" sz="2800" b="1" dirty="0">
                <a:solidFill>
                  <a:schemeClr val="tx1"/>
                </a:solidFill>
              </a:rPr>
              <a:t>Elevi din cl.I-IV – 30 </a:t>
            </a:r>
          </a:p>
          <a:p>
            <a:pPr algn="ctr"/>
            <a:r>
              <a:rPr lang="ro-RO" sz="2800" b="1" dirty="0">
                <a:solidFill>
                  <a:schemeClr val="tx1"/>
                </a:solidFill>
              </a:rPr>
              <a:t>Elevi din cl. V-IX-  129</a:t>
            </a:r>
          </a:p>
          <a:p>
            <a:pPr algn="ctr"/>
            <a:endParaRPr lang="en-US" sz="2800" b="1" dirty="0">
              <a:solidFill>
                <a:schemeClr val="tx1"/>
              </a:solidFill>
            </a:endParaRPr>
          </a:p>
        </p:txBody>
      </p:sp>
      <p:sp>
        <p:nvSpPr>
          <p:cNvPr id="5" name="Rectangle 4"/>
          <p:cNvSpPr/>
          <p:nvPr/>
        </p:nvSpPr>
        <p:spPr>
          <a:xfrm>
            <a:off x="395536" y="1772816"/>
            <a:ext cx="5832648" cy="1922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800" i="1" dirty="0" smtClean="0">
                <a:solidFill>
                  <a:schemeClr val="tx1"/>
                </a:solidFill>
              </a:rPr>
              <a:t>Septembrie 2014</a:t>
            </a:r>
          </a:p>
          <a:p>
            <a:pPr algn="ctr"/>
            <a:r>
              <a:rPr lang="ro-RO" sz="2800" b="1" dirty="0" smtClean="0">
                <a:solidFill>
                  <a:schemeClr val="tx1"/>
                </a:solidFill>
              </a:rPr>
              <a:t>Elevi din cl.I-IV- 43 </a:t>
            </a:r>
          </a:p>
          <a:p>
            <a:pPr algn="ctr"/>
            <a:r>
              <a:rPr lang="ro-RO" sz="2800" b="1" dirty="0" smtClean="0">
                <a:solidFill>
                  <a:schemeClr val="tx1"/>
                </a:solidFill>
              </a:rPr>
              <a:t>Elevi din cl.V-IX-  58</a:t>
            </a:r>
            <a:endParaRPr lang="en-US" sz="2800" b="1" dirty="0">
              <a:solidFill>
                <a:schemeClr val="tx1"/>
              </a:solidFill>
            </a:endParaRPr>
          </a:p>
        </p:txBody>
      </p:sp>
      <p:pic>
        <p:nvPicPr>
          <p:cNvPr id="7" name="Picture 5" descr="C:\Users\pc\Pictures\images4LRI9OVP.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91083" y="4581128"/>
            <a:ext cx="2266950" cy="200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3673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b="1" dirty="0" smtClean="0">
                <a:latin typeface="+mn-lt"/>
                <a:cs typeface="Times New Roman" panose="02020603050405020304" pitchFamily="18" charset="0"/>
              </a:rPr>
              <a:t>Acte normative </a:t>
            </a:r>
            <a:endParaRPr lang="en-US" b="1" dirty="0">
              <a:latin typeface="+mn-lt"/>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ro-RO" dirty="0" smtClean="0">
                <a:latin typeface="Times New Roman" panose="02020603050405020304" pitchFamily="18" charset="0"/>
                <a:cs typeface="Times New Roman" panose="02020603050405020304" pitchFamily="18" charset="0"/>
              </a:rPr>
              <a:t>Metodologia de evaluare a dezvoltării copilului, ord. ME nr.99,din 26.02.2015</a:t>
            </a:r>
          </a:p>
          <a:p>
            <a:r>
              <a:rPr lang="ro-RO" dirty="0" smtClean="0">
                <a:latin typeface="Times New Roman" panose="02020603050405020304" pitchFamily="18" charset="0"/>
                <a:cs typeface="Times New Roman" panose="02020603050405020304" pitchFamily="18" charset="0"/>
              </a:rPr>
              <a:t>Metodologia de organizare şi funcţionare a Centrului de resurse în EI, ord. ME, nr.100 din 26.02 2015</a:t>
            </a:r>
          </a:p>
          <a:p>
            <a:r>
              <a:rPr lang="ro-RO" dirty="0" smtClean="0">
                <a:latin typeface="Times New Roman" panose="02020603050405020304" pitchFamily="18" charset="0"/>
                <a:cs typeface="Times New Roman" panose="02020603050405020304" pitchFamily="18" charset="0"/>
              </a:rPr>
              <a:t>Instrucţiunea de organizare a instruirii la domiciliu, ord. ME nr.98, din 26.02.2015</a:t>
            </a:r>
          </a:p>
          <a:p>
            <a:r>
              <a:rPr lang="ro-RO" dirty="0" smtClean="0">
                <a:latin typeface="Times New Roman" panose="02020603050405020304" pitchFamily="18" charset="0"/>
                <a:cs typeface="Times New Roman" panose="02020603050405020304" pitchFamily="18" charset="0"/>
              </a:rPr>
              <a:t>Instrucţiunea privind procedurile specifice de examinare a elevilor cu Cerinţe educaţionale speciale, condiţii specifice, ord. ME </a:t>
            </a:r>
            <a:r>
              <a:rPr lang="ro-RO" dirty="0">
                <a:latin typeface="Times New Roman" panose="02020603050405020304" pitchFamily="18" charset="0"/>
                <a:cs typeface="Times New Roman" panose="02020603050405020304" pitchFamily="18" charset="0"/>
              </a:rPr>
              <a:t>nr.156 din 20.03. </a:t>
            </a:r>
            <a:r>
              <a:rPr lang="ro-RO" dirty="0" smtClean="0">
                <a:latin typeface="Times New Roman" panose="02020603050405020304" pitchFamily="18" charset="0"/>
                <a:cs typeface="Times New Roman" panose="02020603050405020304" pitchFamily="18" charset="0"/>
              </a:rPr>
              <a:t>2015</a:t>
            </a:r>
          </a:p>
          <a:p>
            <a:r>
              <a:rPr lang="ro-RO" dirty="0" smtClean="0">
                <a:latin typeface="Times New Roman" panose="02020603050405020304" pitchFamily="18" charset="0"/>
                <a:cs typeface="Times New Roman" panose="02020603050405020304" pitchFamily="18" charset="0"/>
              </a:rPr>
              <a:t>Reglementările şi condiţiile specifice de evaluare  a elevilor cu CES care au studiat după un PEI, ord</a:t>
            </a:r>
            <a:r>
              <a:rPr lang="ro-RO" dirty="0">
                <a:latin typeface="Times New Roman" panose="02020603050405020304" pitchFamily="18" charset="0"/>
                <a:cs typeface="Times New Roman" panose="02020603050405020304" pitchFamily="18" charset="0"/>
              </a:rPr>
              <a:t>. </a:t>
            </a:r>
            <a:r>
              <a:rPr lang="ro-RO" dirty="0" smtClean="0">
                <a:latin typeface="Times New Roman" panose="02020603050405020304" pitchFamily="18" charset="0"/>
                <a:cs typeface="Times New Roman" panose="02020603050405020304" pitchFamily="18" charset="0"/>
              </a:rPr>
              <a:t>ME nr</a:t>
            </a:r>
            <a:r>
              <a:rPr lang="ro-RO" dirty="0">
                <a:latin typeface="Times New Roman" panose="02020603050405020304" pitchFamily="18" charset="0"/>
                <a:cs typeface="Times New Roman" panose="02020603050405020304" pitchFamily="18" charset="0"/>
              </a:rPr>
              <a:t>. 311 </a:t>
            </a:r>
            <a:r>
              <a:rPr lang="ro-RO" dirty="0" smtClean="0">
                <a:latin typeface="Times New Roman" panose="02020603050405020304" pitchFamily="18" charset="0"/>
                <a:cs typeface="Times New Roman" panose="02020603050405020304" pitchFamily="18" charset="0"/>
              </a:rPr>
              <a:t>din </a:t>
            </a:r>
            <a:r>
              <a:rPr lang="ro-RO" dirty="0">
                <a:latin typeface="Times New Roman" panose="02020603050405020304" pitchFamily="18" charset="0"/>
                <a:cs typeface="Times New Roman" panose="02020603050405020304" pitchFamily="18" charset="0"/>
              </a:rPr>
              <a:t>05 mai 2015 </a:t>
            </a:r>
            <a:endParaRPr lang="ro-RO" dirty="0" smtClean="0">
              <a:latin typeface="Times New Roman" panose="02020603050405020304" pitchFamily="18" charset="0"/>
              <a:cs typeface="Times New Roman" panose="02020603050405020304" pitchFamily="18" charset="0"/>
            </a:endParaRPr>
          </a:p>
        </p:txBody>
      </p:sp>
      <p:pic>
        <p:nvPicPr>
          <p:cNvPr id="4" name="Picture 5" descr="C:\Users\pc\Pictures\images4LRI9OV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2462" y="5875538"/>
            <a:ext cx="1071538" cy="982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7928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b="1" dirty="0" smtClean="0">
                <a:latin typeface="+mn-lt"/>
                <a:cs typeface="Times New Roman" panose="02020603050405020304" pitchFamily="18" charset="0"/>
              </a:rPr>
              <a:t>Parteneri în realizarea procesului EI – structuri statele </a:t>
            </a:r>
            <a:endParaRPr lang="en-US" b="1" dirty="0">
              <a:latin typeface="+mn-lt"/>
              <a:cs typeface="Times New Roman" panose="02020603050405020304" pitchFamily="18" charset="0"/>
            </a:endParaRPr>
          </a:p>
        </p:txBody>
      </p:sp>
      <p:sp>
        <p:nvSpPr>
          <p:cNvPr id="4" name="Content Placeholder 3"/>
          <p:cNvSpPr>
            <a:spLocks noGrp="1"/>
          </p:cNvSpPr>
          <p:nvPr>
            <p:ph idx="1"/>
          </p:nvPr>
        </p:nvSpPr>
        <p:spPr>
          <a:xfrm>
            <a:off x="323528" y="1484784"/>
            <a:ext cx="8229600" cy="4649728"/>
          </a:xfrm>
        </p:spPr>
        <p:txBody>
          <a:bodyPr>
            <a:normAutofit fontScale="92500" lnSpcReduction="10000"/>
          </a:bodyPr>
          <a:lstStyle/>
          <a:p>
            <a:r>
              <a:rPr lang="ro-RO" dirty="0" smtClean="0">
                <a:cs typeface="Times New Roman" panose="02020603050405020304" pitchFamily="18" charset="0"/>
              </a:rPr>
              <a:t>Ministerul Educaţiei                                    </a:t>
            </a:r>
          </a:p>
          <a:p>
            <a:r>
              <a:rPr lang="ro-RO" dirty="0" smtClean="0">
                <a:cs typeface="Times New Roman" panose="02020603050405020304" pitchFamily="18" charset="0"/>
              </a:rPr>
              <a:t>MMPSF                                                        </a:t>
            </a:r>
            <a:r>
              <a:rPr lang="pt-BR" dirty="0" smtClean="0">
                <a:cs typeface="Times New Roman" panose="02020603050405020304" pitchFamily="18" charset="0"/>
              </a:rPr>
              <a:t>DAS</a:t>
            </a:r>
            <a:endParaRPr lang="ro-RO" dirty="0" smtClean="0">
              <a:cs typeface="Times New Roman" panose="02020603050405020304" pitchFamily="18" charset="0"/>
            </a:endParaRPr>
          </a:p>
          <a:p>
            <a:r>
              <a:rPr lang="ro-RO" dirty="0" smtClean="0">
                <a:cs typeface="Times New Roman" panose="02020603050405020304" pitchFamily="18" charset="0"/>
              </a:rPr>
              <a:t>Ministerul </a:t>
            </a:r>
            <a:r>
              <a:rPr lang="ro-RO" dirty="0">
                <a:cs typeface="Times New Roman" panose="02020603050405020304" pitchFamily="18" charset="0"/>
              </a:rPr>
              <a:t>Sanataţii                                   CASFC </a:t>
            </a:r>
            <a:endParaRPr lang="ro-RO" dirty="0" smtClean="0">
              <a:cs typeface="Times New Roman" panose="02020603050405020304" pitchFamily="18" charset="0"/>
            </a:endParaRPr>
          </a:p>
          <a:p>
            <a:r>
              <a:rPr lang="ro-RO" dirty="0" smtClean="0">
                <a:cs typeface="Times New Roman" panose="02020603050405020304" pitchFamily="18" charset="0"/>
              </a:rPr>
              <a:t>Ministerul Finanţelor                              Centrele comunitare </a:t>
            </a:r>
          </a:p>
          <a:p>
            <a:r>
              <a:rPr lang="ro-RO" dirty="0" smtClean="0">
                <a:cs typeface="Times New Roman" panose="02020603050405020304" pitchFamily="18" charset="0"/>
              </a:rPr>
              <a:t>OLSDÎ    SAP                                   Asistentul </a:t>
            </a:r>
            <a:r>
              <a:rPr lang="ro-RO" dirty="0">
                <a:cs typeface="Times New Roman" panose="02020603050405020304" pitchFamily="18" charset="0"/>
              </a:rPr>
              <a:t>social comunitar</a:t>
            </a:r>
            <a:r>
              <a:rPr lang="ro-RO" dirty="0" smtClean="0">
                <a:cs typeface="Times New Roman" panose="02020603050405020304" pitchFamily="18" charset="0"/>
              </a:rPr>
              <a:t/>
            </a:r>
            <a:br>
              <a:rPr lang="ro-RO" dirty="0" smtClean="0">
                <a:cs typeface="Times New Roman" panose="02020603050405020304" pitchFamily="18" charset="0"/>
              </a:rPr>
            </a:br>
            <a:r>
              <a:rPr lang="ro-RO" dirty="0" smtClean="0">
                <a:cs typeface="Times New Roman" panose="02020603050405020304" pitchFamily="18" charset="0"/>
              </a:rPr>
              <a:t>APL                                            </a:t>
            </a:r>
            <a:r>
              <a:rPr lang="vi-VN" dirty="0" smtClean="0">
                <a:cs typeface="Times New Roman" panose="02020603050405020304" pitchFamily="18" charset="0"/>
              </a:rPr>
              <a:t>Unitățile </a:t>
            </a:r>
            <a:r>
              <a:rPr lang="vi-VN" dirty="0">
                <a:cs typeface="Times New Roman" panose="02020603050405020304" pitchFamily="18" charset="0"/>
              </a:rPr>
              <a:t>de asistență </a:t>
            </a:r>
            <a:r>
              <a:rPr lang="vi-VN" dirty="0" smtClean="0">
                <a:cs typeface="Times New Roman" panose="02020603050405020304" pitchFamily="18" charset="0"/>
              </a:rPr>
              <a:t>medicală</a:t>
            </a:r>
            <a:endParaRPr lang="ro-RO" dirty="0" smtClean="0">
              <a:cs typeface="Times New Roman" panose="02020603050405020304" pitchFamily="18" charset="0"/>
            </a:endParaRPr>
          </a:p>
          <a:p>
            <a:r>
              <a:rPr lang="ro-RO" dirty="0" smtClean="0">
                <a:cs typeface="Times New Roman" panose="02020603050405020304" pitchFamily="18" charset="0"/>
              </a:rPr>
              <a:t>Instituţiile de învăţămînt</a:t>
            </a:r>
          </a:p>
          <a:p>
            <a:pPr lvl="8"/>
            <a:endParaRPr lang="ro-RO" dirty="0" smtClean="0"/>
          </a:p>
          <a:p>
            <a:endParaRPr lang="ro-RO" dirty="0" smtClean="0"/>
          </a:p>
          <a:p>
            <a:endParaRPr lang="ro-RO" dirty="0"/>
          </a:p>
          <a:p>
            <a:endParaRPr lang="ro-RO" dirty="0" smtClean="0"/>
          </a:p>
          <a:p>
            <a:pPr marL="0" indent="0">
              <a:buNone/>
            </a:pPr>
            <a:r>
              <a:rPr lang="ro-RO" dirty="0" smtClean="0"/>
              <a:t>                                          </a:t>
            </a:r>
            <a:r>
              <a:rPr lang="ro-RO" sz="3000" dirty="0" smtClean="0">
                <a:cs typeface="Times New Roman" panose="02020603050405020304" pitchFamily="18" charset="0"/>
              </a:rPr>
              <a:t>PĂRINŢII   COPILUL</a:t>
            </a:r>
            <a:endParaRPr lang="ro-RO" sz="3000" dirty="0">
              <a:cs typeface="Times New Roman" panose="02020603050405020304" pitchFamily="18" charset="0"/>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4293096"/>
            <a:ext cx="2425700" cy="182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C:\Users\pc\Pictures\images4LRI9OV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4844764"/>
            <a:ext cx="1440160" cy="1461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5195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normAutofit fontScale="90000"/>
          </a:bodyPr>
          <a:lstStyle/>
          <a:p>
            <a:r>
              <a:rPr lang="ro-RO" b="1" dirty="0">
                <a:latin typeface="+mn-lt"/>
              </a:rPr>
              <a:t>Parteneriate in implementarea </a:t>
            </a:r>
            <a:r>
              <a:rPr lang="ro-RO" b="1" dirty="0" smtClean="0">
                <a:latin typeface="+mn-lt"/>
              </a:rPr>
              <a:t>EI – </a:t>
            </a:r>
            <a:r>
              <a:rPr lang="ro-RO" b="1" dirty="0" err="1" smtClean="0">
                <a:latin typeface="+mn-lt"/>
              </a:rPr>
              <a:t>institutii</a:t>
            </a:r>
            <a:r>
              <a:rPr lang="ro-RO" b="1" dirty="0" smtClean="0">
                <a:latin typeface="+mn-lt"/>
              </a:rPr>
              <a:t> internaționale și </a:t>
            </a:r>
            <a:r>
              <a:rPr lang="ro-RO" b="1" dirty="0" err="1" smtClean="0">
                <a:latin typeface="+mn-lt"/>
              </a:rPr>
              <a:t>ONGuri</a:t>
            </a:r>
            <a:endParaRPr lang="ru-RU" b="1" dirty="0">
              <a:latin typeface="+mn-lt"/>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3432345" cy="2444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upare 4"/>
          <p:cNvGrpSpPr/>
          <p:nvPr/>
        </p:nvGrpSpPr>
        <p:grpSpPr>
          <a:xfrm>
            <a:off x="5291372" y="1447800"/>
            <a:ext cx="1369471" cy="1574105"/>
            <a:chOff x="4009060" y="2903"/>
            <a:chExt cx="1369471" cy="1574105"/>
          </a:xfrm>
        </p:grpSpPr>
        <p:sp>
          <p:nvSpPr>
            <p:cNvPr id="6" name="Hexagon 5"/>
            <p:cNvSpPr/>
            <p:nvPr/>
          </p:nvSpPr>
          <p:spPr>
            <a:xfrm rot="5400000">
              <a:off x="3906743" y="105220"/>
              <a:ext cx="1574105" cy="1369471"/>
            </a:xfrm>
            <a:prstGeom prst="hexagon">
              <a:avLst>
                <a:gd name="adj" fmla="val 25000"/>
                <a:gd name="vf" fmla="val 115470"/>
              </a:avLst>
            </a:prstGeom>
            <a:blipFill rotWithShape="0">
              <a:blip r:embed="rId3"/>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Hexagon 4"/>
            <p:cNvSpPr/>
            <p:nvPr/>
          </p:nvSpPr>
          <p:spPr>
            <a:xfrm>
              <a:off x="4222469" y="248201"/>
              <a:ext cx="942653" cy="10835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ro-RO" sz="800" kern="1200" dirty="0" smtClean="0"/>
                <a:t>Ministerul </a:t>
              </a:r>
              <a:r>
                <a:rPr lang="ro-RO" sz="800" kern="1200" dirty="0" err="1" smtClean="0"/>
                <a:t>Educatiei</a:t>
              </a:r>
              <a:endParaRPr lang="ru-RU" sz="800" kern="1200" dirty="0"/>
            </a:p>
          </p:txBody>
        </p:sp>
      </p:grpSp>
      <p:grpSp>
        <p:nvGrpSpPr>
          <p:cNvPr id="8" name="Grupare 7"/>
          <p:cNvGrpSpPr/>
          <p:nvPr/>
        </p:nvGrpSpPr>
        <p:grpSpPr>
          <a:xfrm>
            <a:off x="4100673" y="3164786"/>
            <a:ext cx="1319282" cy="725838"/>
            <a:chOff x="5638797" y="427037"/>
            <a:chExt cx="1319282" cy="725838"/>
          </a:xfrm>
        </p:grpSpPr>
        <p:sp>
          <p:nvSpPr>
            <p:cNvPr id="9" name="Dreptunghi 8"/>
            <p:cNvSpPr/>
            <p:nvPr/>
          </p:nvSpPr>
          <p:spPr>
            <a:xfrm>
              <a:off x="5638797" y="427037"/>
              <a:ext cx="1319282" cy="725838"/>
            </a:xfrm>
            <a:prstGeom prst="rect">
              <a:avLst/>
            </a:prstGeom>
            <a:blipFill rotWithShape="0">
              <a:blip r:embed="rId4"/>
              <a:stretch>
                <a:fillRect/>
              </a:stretch>
            </a:blip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Dreptunghi 9"/>
            <p:cNvSpPr/>
            <p:nvPr/>
          </p:nvSpPr>
          <p:spPr>
            <a:xfrm>
              <a:off x="5638797" y="427037"/>
              <a:ext cx="1319282" cy="72583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lvl="0" algn="l" defTabSz="355600">
                <a:lnSpc>
                  <a:spcPct val="90000"/>
                </a:lnSpc>
                <a:spcBef>
                  <a:spcPct val="0"/>
                </a:spcBef>
                <a:spcAft>
                  <a:spcPct val="35000"/>
                </a:spcAft>
              </a:pPr>
              <a:endParaRPr lang="ru-RU" sz="800" kern="1200" dirty="0"/>
            </a:p>
          </p:txBody>
        </p:sp>
      </p:grpSp>
      <p:grpSp>
        <p:nvGrpSpPr>
          <p:cNvPr id="11" name="Grupare 10"/>
          <p:cNvGrpSpPr/>
          <p:nvPr/>
        </p:nvGrpSpPr>
        <p:grpSpPr>
          <a:xfrm>
            <a:off x="304800" y="4304485"/>
            <a:ext cx="1788242" cy="1847952"/>
            <a:chOff x="4800595" y="1341444"/>
            <a:chExt cx="1788242" cy="1847952"/>
          </a:xfrm>
        </p:grpSpPr>
        <p:sp>
          <p:nvSpPr>
            <p:cNvPr id="12" name="Hexagon 11"/>
            <p:cNvSpPr/>
            <p:nvPr/>
          </p:nvSpPr>
          <p:spPr>
            <a:xfrm rot="5400000">
              <a:off x="4770740" y="1371299"/>
              <a:ext cx="1847952" cy="1788242"/>
            </a:xfrm>
            <a:prstGeom prst="hexagon">
              <a:avLst>
                <a:gd name="adj" fmla="val 25000"/>
                <a:gd name="vf" fmla="val 115470"/>
              </a:avLst>
            </a:prstGeom>
            <a:blipFill rotWithShape="0">
              <a:blip r:embed="rId5"/>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Hexagon 4"/>
            <p:cNvSpPr/>
            <p:nvPr/>
          </p:nvSpPr>
          <p:spPr>
            <a:xfrm>
              <a:off x="5093820" y="1644460"/>
              <a:ext cx="1201792" cy="12419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ru-RU" sz="3600" kern="1200"/>
            </a:p>
          </p:txBody>
        </p:sp>
      </p:grpSp>
      <p:grpSp>
        <p:nvGrpSpPr>
          <p:cNvPr id="14" name="Grupare 13"/>
          <p:cNvGrpSpPr/>
          <p:nvPr/>
        </p:nvGrpSpPr>
        <p:grpSpPr>
          <a:xfrm>
            <a:off x="2286000" y="2887245"/>
            <a:ext cx="2757326" cy="2902912"/>
            <a:chOff x="1665448" y="1721226"/>
            <a:chExt cx="2757326" cy="2902912"/>
          </a:xfrm>
        </p:grpSpPr>
        <p:sp>
          <p:nvSpPr>
            <p:cNvPr id="15" name="Hexagon 14"/>
            <p:cNvSpPr/>
            <p:nvPr/>
          </p:nvSpPr>
          <p:spPr>
            <a:xfrm rot="5400000">
              <a:off x="1563131" y="3152350"/>
              <a:ext cx="1574105" cy="1369471"/>
            </a:xfrm>
            <a:prstGeom prst="hexagon">
              <a:avLst>
                <a:gd name="adj" fmla="val 25000"/>
                <a:gd name="vf" fmla="val 115470"/>
              </a:avLst>
            </a:prstGeom>
            <a:blipFill rotWithShape="0">
              <a:blip r:embed="rId6"/>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Hexagon 4"/>
            <p:cNvSpPr/>
            <p:nvPr/>
          </p:nvSpPr>
          <p:spPr>
            <a:xfrm>
              <a:off x="3480121" y="1721226"/>
              <a:ext cx="942653" cy="10835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ro-RO" sz="800" kern="1200" dirty="0" smtClean="0"/>
                <a:t>Centrul Republican de Asistenta </a:t>
              </a:r>
              <a:r>
                <a:rPr lang="ro-RO" sz="800" kern="1200" dirty="0" err="1" smtClean="0"/>
                <a:t>Psihopedagogica</a:t>
              </a:r>
              <a:endParaRPr lang="ru-RU" sz="800" kern="1200" dirty="0"/>
            </a:p>
          </p:txBody>
        </p:sp>
      </p:grpSp>
      <p:pic>
        <p:nvPicPr>
          <p:cNvPr id="5124" name="Picture 4" descr="C:\Users\Microsoft\Desktop\6.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2276" y="4650679"/>
            <a:ext cx="1562100" cy="704850"/>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upare 18"/>
          <p:cNvGrpSpPr/>
          <p:nvPr/>
        </p:nvGrpSpPr>
        <p:grpSpPr>
          <a:xfrm>
            <a:off x="6334369" y="3890624"/>
            <a:ext cx="1369471" cy="2127323"/>
            <a:chOff x="4009060" y="2948952"/>
            <a:chExt cx="1369471" cy="1574105"/>
          </a:xfrm>
        </p:grpSpPr>
        <p:sp>
          <p:nvSpPr>
            <p:cNvPr id="20" name="Hexagon 19"/>
            <p:cNvSpPr/>
            <p:nvPr/>
          </p:nvSpPr>
          <p:spPr>
            <a:xfrm rot="5400000">
              <a:off x="3906743" y="3051269"/>
              <a:ext cx="1574105" cy="1369471"/>
            </a:xfrm>
            <a:prstGeom prst="hexagon">
              <a:avLst>
                <a:gd name="adj" fmla="val 25000"/>
                <a:gd name="vf" fmla="val 115470"/>
              </a:avLst>
            </a:prstGeom>
            <a:blipFill rotWithShape="0">
              <a:blip r:embed="rId8" cstate="prin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Hexagon 4"/>
            <p:cNvSpPr/>
            <p:nvPr/>
          </p:nvSpPr>
          <p:spPr>
            <a:xfrm>
              <a:off x="4222469" y="3194250"/>
              <a:ext cx="942653" cy="10835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ru-RU" sz="800" kern="1200" dirty="0"/>
            </a:p>
          </p:txBody>
        </p:sp>
      </p:grpSp>
      <p:pic>
        <p:nvPicPr>
          <p:cNvPr id="5125"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85791" y="2841287"/>
            <a:ext cx="1524000"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5" descr="C:\Users\pc\Pictures\images4LRI9OVP.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03840" y="5214950"/>
            <a:ext cx="1440160" cy="1461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1304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noAutofit/>
          </a:bodyPr>
          <a:lstStyle/>
          <a:p>
            <a:r>
              <a:rPr lang="ro-RO" sz="2400" b="1" dirty="0" smtClean="0"/>
              <a:t/>
            </a:r>
            <a:br>
              <a:rPr lang="ro-RO" sz="2400" b="1" dirty="0" smtClean="0"/>
            </a:br>
            <a:r>
              <a:rPr lang="en-US" sz="2400" b="1" dirty="0" err="1" smtClean="0">
                <a:latin typeface="Times New Roman" pitchFamily="18" charset="0"/>
                <a:cs typeface="Times New Roman" pitchFamily="18" charset="0"/>
              </a:rPr>
              <a:t>Proiect</a:t>
            </a:r>
            <a:r>
              <a:rPr lang="ro-RO" sz="2400" b="1"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ME</a:t>
            </a:r>
            <a:r>
              <a:rPr lang="en-US" sz="2400" b="1" dirty="0">
                <a:latin typeface="Times New Roman" pitchFamily="18" charset="0"/>
                <a:cs typeface="Times New Roman" pitchFamily="18" charset="0"/>
              </a:rPr>
              <a:t>, UNICEF, CRAP</a:t>
            </a:r>
            <a:r>
              <a:rPr lang="ro-RO" sz="2400" b="1" dirty="0">
                <a:latin typeface="Times New Roman" pitchFamily="18" charset="0"/>
                <a:cs typeface="Times New Roman" pitchFamily="18" charset="0"/>
              </a:rPr>
              <a:t>  </a:t>
            </a:r>
            <a:r>
              <a:rPr lang="ro-RO" sz="2400" b="1" dirty="0" smtClean="0">
                <a:latin typeface="Times New Roman" pitchFamily="18" charset="0"/>
                <a:cs typeface="Times New Roman" pitchFamily="18" charset="0"/>
              </a:rPr>
              <a:t>2014-2015</a:t>
            </a:r>
            <a:r>
              <a:rPr lang="ro-RO" sz="2400" b="1" dirty="0">
                <a:latin typeface="Times New Roman" pitchFamily="18" charset="0"/>
                <a:cs typeface="Times New Roman" pitchFamily="18" charset="0"/>
              </a:rPr>
              <a:t>„Transformarea sistemului </a:t>
            </a:r>
            <a:r>
              <a:rPr lang="ro-RO" sz="2400" b="1" dirty="0" smtClean="0">
                <a:latin typeface="Times New Roman" pitchFamily="18" charset="0"/>
                <a:cs typeface="Times New Roman" pitchFamily="18" charset="0"/>
              </a:rPr>
              <a:t>rezidențial </a:t>
            </a:r>
            <a:r>
              <a:rPr lang="ro-RO" sz="2400" b="1" dirty="0">
                <a:latin typeface="Times New Roman" pitchFamily="18" charset="0"/>
                <a:cs typeface="Times New Roman" pitchFamily="18" charset="0"/>
              </a:rPr>
              <a:t>de </a:t>
            </a:r>
            <a:r>
              <a:rPr lang="ro-RO" sz="2400" b="1" dirty="0" smtClean="0">
                <a:latin typeface="Times New Roman" pitchFamily="18" charset="0"/>
                <a:cs typeface="Times New Roman" pitchFamily="18" charset="0"/>
              </a:rPr>
              <a:t>îngrijire </a:t>
            </a:r>
            <a:r>
              <a:rPr lang="ro-RO" sz="2400" b="1" dirty="0">
                <a:latin typeface="Times New Roman" pitchFamily="18" charset="0"/>
                <a:cs typeface="Times New Roman" pitchFamily="18" charset="0"/>
              </a:rPr>
              <a:t>şi promovarea educaţiei incluzive</a:t>
            </a:r>
            <a:r>
              <a:rPr lang="ro-RO" sz="2400" b="1" dirty="0" smtClean="0">
                <a:latin typeface="Times New Roman" pitchFamily="18" charset="0"/>
                <a:cs typeface="Times New Roman" pitchFamily="18" charset="0"/>
              </a:rPr>
              <a:t>”</a:t>
            </a:r>
            <a:r>
              <a:rPr lang="ro-RO" sz="2400" b="1" dirty="0"/>
              <a:t/>
            </a:r>
            <a:br>
              <a:rPr lang="ro-RO" sz="2400" b="1" dirty="0"/>
            </a:br>
            <a:endParaRPr lang="ru-RU" sz="2400" b="1" dirty="0"/>
          </a:p>
        </p:txBody>
      </p:sp>
      <p:graphicFrame>
        <p:nvGraphicFramePr>
          <p:cNvPr id="4" name="Substituent conținut 3"/>
          <p:cNvGraphicFramePr>
            <a:graphicFrameLocks noGrp="1"/>
          </p:cNvGraphicFramePr>
          <p:nvPr>
            <p:ph idx="1"/>
            <p:extLst>
              <p:ext uri="{D42A27DB-BD31-4B8C-83A1-F6EECF244321}">
                <p14:modId xmlns:p14="http://schemas.microsoft.com/office/powerpoint/2010/main" val="3758741578"/>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5" descr="C:\Users\pc\Pictures\images4LRI9OVP.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29586" y="5357826"/>
            <a:ext cx="1214414" cy="124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1538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Provocări...Bariere</a:t>
            </a:r>
            <a:endParaRPr lang="en-US" dirty="0"/>
          </a:p>
        </p:txBody>
      </p:sp>
      <p:sp>
        <p:nvSpPr>
          <p:cNvPr id="3" name="Content Placeholder 2"/>
          <p:cNvSpPr>
            <a:spLocks noGrp="1"/>
          </p:cNvSpPr>
          <p:nvPr>
            <p:ph idx="1"/>
          </p:nvPr>
        </p:nvSpPr>
        <p:spPr/>
        <p:txBody>
          <a:bodyPr/>
          <a:lstStyle/>
          <a:p>
            <a:pPr marL="0" indent="0">
              <a:buNone/>
            </a:pPr>
            <a:endParaRPr lang="ro-RO" dirty="0" smtClean="0"/>
          </a:p>
          <a:p>
            <a:endParaRPr lang="en-US" dirty="0"/>
          </a:p>
        </p:txBody>
      </p:sp>
      <p:sp>
        <p:nvSpPr>
          <p:cNvPr id="6" name="Rectangle 5"/>
          <p:cNvSpPr/>
          <p:nvPr/>
        </p:nvSpPr>
        <p:spPr>
          <a:xfrm>
            <a:off x="179512" y="1506488"/>
            <a:ext cx="5544616" cy="914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vi-VN" dirty="0"/>
              <a:t>Incluziunea educaţională a copiilor cu dizabilităţi severe</a:t>
            </a:r>
          </a:p>
        </p:txBody>
      </p:sp>
      <p:sp>
        <p:nvSpPr>
          <p:cNvPr id="7" name="Rectangle 6"/>
          <p:cNvSpPr/>
          <p:nvPr/>
        </p:nvSpPr>
        <p:spPr>
          <a:xfrm>
            <a:off x="212095" y="3573016"/>
            <a:ext cx="5544616" cy="914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ro-RO" dirty="0" smtClean="0"/>
              <a:t>Educaţia incluzivă în instituţiile de învăţămînt preşcolar</a:t>
            </a:r>
            <a:endParaRPr lang="vi-VN" dirty="0"/>
          </a:p>
          <a:p>
            <a:pPr algn="ctr"/>
            <a:endParaRPr lang="vi-VN" dirty="0"/>
          </a:p>
        </p:txBody>
      </p:sp>
      <p:pic>
        <p:nvPicPr>
          <p:cNvPr id="12" name="Picture 5" descr="C:\Users\pc\Pictures\images4LRI9OV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4869161"/>
            <a:ext cx="1440160" cy="1461864"/>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051720" y="2552862"/>
            <a:ext cx="5544616" cy="914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vi-VN" dirty="0"/>
              <a:t>Incluziunea educaţională a copiilor cu dizabilităţi </a:t>
            </a:r>
            <a:r>
              <a:rPr lang="ro-RO" dirty="0" smtClean="0"/>
              <a:t>senzoriale</a:t>
            </a:r>
            <a:endParaRPr lang="vi-VN" dirty="0"/>
          </a:p>
        </p:txBody>
      </p:sp>
      <p:sp>
        <p:nvSpPr>
          <p:cNvPr id="14" name="Rectangle 13"/>
          <p:cNvSpPr/>
          <p:nvPr/>
        </p:nvSpPr>
        <p:spPr>
          <a:xfrm>
            <a:off x="1763688" y="4670382"/>
            <a:ext cx="5544616" cy="914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vi-VN" dirty="0"/>
              <a:t>Continuitatea educaţională pentru copiii absolvenţi a treptei gimnaziale</a:t>
            </a:r>
          </a:p>
          <a:p>
            <a:pPr algn="ctr"/>
            <a:endParaRPr lang="vi-VN" dirty="0"/>
          </a:p>
        </p:txBody>
      </p:sp>
    </p:spTree>
    <p:extLst>
      <p:ext uri="{BB962C8B-B14F-4D97-AF65-F5344CB8AC3E}">
        <p14:creationId xmlns:p14="http://schemas.microsoft.com/office/powerpoint/2010/main" val="733218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b="1" dirty="0" err="1" smtClean="0">
                <a:latin typeface="+mn-lt"/>
              </a:rPr>
              <a:t>Proiect</a:t>
            </a:r>
            <a:r>
              <a:rPr lang="ro-RO" b="1" dirty="0" smtClean="0">
                <a:latin typeface="+mn-lt"/>
              </a:rPr>
              <a:t>  </a:t>
            </a:r>
            <a:r>
              <a:rPr lang="en-US" b="1" dirty="0" smtClean="0">
                <a:latin typeface="+mn-lt"/>
              </a:rPr>
              <a:t>ME</a:t>
            </a:r>
            <a:r>
              <a:rPr lang="en-US" b="1" dirty="0">
                <a:latin typeface="+mn-lt"/>
              </a:rPr>
              <a:t>, UNICEF, CRAP</a:t>
            </a:r>
          </a:p>
        </p:txBody>
      </p:sp>
      <p:sp>
        <p:nvSpPr>
          <p:cNvPr id="3" name="Content Placeholder 2"/>
          <p:cNvSpPr>
            <a:spLocks noGrp="1"/>
          </p:cNvSpPr>
          <p:nvPr>
            <p:ph idx="1"/>
          </p:nvPr>
        </p:nvSpPr>
        <p:spPr/>
        <p:txBody>
          <a:bodyPr/>
          <a:lstStyle/>
          <a:p>
            <a:pPr marL="0" indent="0">
              <a:buNone/>
            </a:pPr>
            <a:r>
              <a:rPr lang="ro-RO" dirty="0" smtClean="0"/>
              <a:t>„Promovarea Educaţiei Incuzive în RM”( 06.10.2015)</a:t>
            </a:r>
          </a:p>
          <a:p>
            <a:pPr marL="0" indent="0">
              <a:buNone/>
            </a:pPr>
            <a:r>
              <a:rPr lang="ro-RO" dirty="0" smtClean="0"/>
              <a:t>2015- 2018:</a:t>
            </a:r>
          </a:p>
          <a:p>
            <a:pPr>
              <a:buFont typeface="Wingdings" panose="05000000000000000000" pitchFamily="2" charset="2"/>
              <a:buChar char="Ø"/>
            </a:pPr>
            <a:r>
              <a:rPr lang="ro-RO" dirty="0" smtClean="0">
                <a:latin typeface="Times New Roman" panose="02020603050405020304" pitchFamily="18" charset="0"/>
                <a:cs typeface="Times New Roman" panose="02020603050405020304" pitchFamily="18" charset="0"/>
              </a:rPr>
              <a:t>Reactulizarea Conceptului de EI în RM</a:t>
            </a:r>
          </a:p>
          <a:p>
            <a:pPr>
              <a:buFont typeface="Wingdings" panose="05000000000000000000" pitchFamily="2" charset="2"/>
              <a:buChar char="Ø"/>
            </a:pPr>
            <a:r>
              <a:rPr lang="ro-RO" dirty="0" smtClean="0">
                <a:latin typeface="Times New Roman" panose="02020603050405020304" pitchFamily="18" charset="0"/>
                <a:cs typeface="Times New Roman" panose="02020603050405020304" pitchFamily="18" charset="0"/>
              </a:rPr>
              <a:t>Concepte privind incluziunea copiilor cu dizabilităţi severe, deficienţe senzoriale</a:t>
            </a:r>
          </a:p>
          <a:p>
            <a:pPr>
              <a:buFont typeface="Wingdings" panose="05000000000000000000" pitchFamily="2" charset="2"/>
              <a:buChar char="Ø"/>
            </a:pPr>
            <a:r>
              <a:rPr lang="ro-RO" dirty="0" smtClean="0">
                <a:latin typeface="Times New Roman" panose="02020603050405020304" pitchFamily="18" charset="0"/>
                <a:cs typeface="Times New Roman" panose="02020603050405020304" pitchFamily="18" charset="0"/>
              </a:rPr>
              <a:t>Concept al serviciului psihologic, psihopedagogic, CDS</a:t>
            </a:r>
          </a:p>
          <a:p>
            <a:pPr>
              <a:buFont typeface="Wingdings" panose="05000000000000000000" pitchFamily="2" charset="2"/>
              <a:buChar char="Ø"/>
            </a:pPr>
            <a:r>
              <a:rPr lang="ro-RO" dirty="0" smtClean="0">
                <a:latin typeface="Times New Roman" panose="02020603050405020304" pitchFamily="18" charset="0"/>
                <a:cs typeface="Times New Roman" panose="02020603050405020304" pitchFamily="18" charset="0"/>
              </a:rPr>
              <a:t>O analiză a sistemului de formare continuă a CD în EI</a:t>
            </a:r>
          </a:p>
          <a:p>
            <a:pPr>
              <a:buFont typeface="Wingdings" panose="05000000000000000000" pitchFamily="2" charset="2"/>
              <a:buChar char="Ø"/>
            </a:pPr>
            <a:r>
              <a:rPr lang="ro-RO" dirty="0" smtClean="0">
                <a:latin typeface="Times New Roman" panose="02020603050405020304" pitchFamily="18" charset="0"/>
                <a:cs typeface="Times New Roman" panose="02020603050405020304" pitchFamily="18" charset="0"/>
              </a:rPr>
              <a:t>Instruirea specilistilor SAP în administrarea datelor</a:t>
            </a:r>
          </a:p>
          <a:p>
            <a:pPr>
              <a:buFont typeface="Wingdings" panose="05000000000000000000" pitchFamily="2" charset="2"/>
              <a:buChar char="Ø"/>
            </a:pPr>
            <a:r>
              <a:rPr lang="ro-RO" dirty="0" smtClean="0">
                <a:latin typeface="Times New Roman" panose="02020603050405020304" pitchFamily="18" charset="0"/>
                <a:cs typeface="Times New Roman" panose="02020603050405020304" pitchFamily="18" charset="0"/>
              </a:rPr>
              <a:t>Realizarea unui portal web ca resursă în EI</a:t>
            </a:r>
          </a:p>
          <a:p>
            <a:pPr marL="0" indent="0">
              <a:buNone/>
            </a:pPr>
            <a:endParaRPr lang="ro-RO" dirty="0" smtClean="0">
              <a:latin typeface="Times New Roman" panose="02020603050405020304" pitchFamily="18" charset="0"/>
              <a:cs typeface="Times New Roman" panose="02020603050405020304" pitchFamily="18" charset="0"/>
            </a:endParaRPr>
          </a:p>
          <a:p>
            <a:pPr marL="0" indent="0">
              <a:buNone/>
            </a:pPr>
            <a:endParaRPr lang="en-U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786" y="5572140"/>
            <a:ext cx="1643074" cy="1285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descr="C:\Users\pc\Pictures\images4LRI9OVP.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164288" y="5013177"/>
            <a:ext cx="1979712"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6898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CustomShape 1"/>
          <p:cNvSpPr/>
          <p:nvPr/>
        </p:nvSpPr>
        <p:spPr>
          <a:xfrm>
            <a:off x="2528247" y="1085305"/>
            <a:ext cx="3112560" cy="2307240"/>
          </a:xfrm>
          <a:prstGeom prst="ellipse">
            <a:avLst/>
          </a:prstGeom>
          <a:gradFill>
            <a:gsLst>
              <a:gs pos="0">
                <a:srgbClr val="DDE9CE"/>
              </a:gs>
              <a:gs pos="100000">
                <a:srgbClr val="C7DFA6"/>
              </a:gs>
            </a:gsLst>
            <a:path path="circle"/>
          </a:gradFill>
          <a:ln w="9360">
            <a:solidFill>
              <a:srgbClr val="7C984A"/>
            </a:solidFill>
            <a:round/>
          </a:ln>
        </p:spPr>
        <p:txBody>
          <a:bodyPr lIns="90000" tIns="45000" rIns="90000" bIns="45000" anchor="ctr"/>
          <a:lstStyle/>
          <a:p>
            <a:pPr algn="ctr"/>
            <a:r>
              <a:rPr lang="ro-RO" i="1">
                <a:solidFill>
                  <a:srgbClr val="000000"/>
                </a:solidFill>
                <a:latin typeface="Gill Sans MT"/>
              </a:rPr>
              <a:t> </a:t>
            </a:r>
            <a:endParaRPr>
              <a:solidFill>
                <a:prstClr val="black"/>
              </a:solidFill>
            </a:endParaRPr>
          </a:p>
        </p:txBody>
      </p:sp>
      <p:sp>
        <p:nvSpPr>
          <p:cNvPr id="220" name="CustomShape 2"/>
          <p:cNvSpPr/>
          <p:nvPr/>
        </p:nvSpPr>
        <p:spPr>
          <a:xfrm>
            <a:off x="2666282" y="1844525"/>
            <a:ext cx="2822040" cy="574560"/>
          </a:xfrm>
          <a:prstGeom prst="rect">
            <a:avLst/>
          </a:prstGeom>
          <a:noFill/>
          <a:ln w="9360">
            <a:noFill/>
          </a:ln>
        </p:spPr>
        <p:txBody>
          <a:bodyPr lIns="90000" tIns="45000" rIns="90000" bIns="45000"/>
          <a:lstStyle/>
          <a:p>
            <a:pPr algn="ctr"/>
            <a:r>
              <a:rPr lang="ro-RO" sz="3600" dirty="0" smtClean="0">
                <a:solidFill>
                  <a:prstClr val="black"/>
                </a:solidFill>
              </a:rPr>
              <a:t>Schimbare </a:t>
            </a:r>
            <a:endParaRPr sz="3600" dirty="0">
              <a:solidFill>
                <a:prstClr val="black"/>
              </a:solidFill>
            </a:endParaRPr>
          </a:p>
        </p:txBody>
      </p:sp>
      <p:sp>
        <p:nvSpPr>
          <p:cNvPr id="221" name="CustomShape 3"/>
          <p:cNvSpPr/>
          <p:nvPr/>
        </p:nvSpPr>
        <p:spPr>
          <a:xfrm rot="7572000">
            <a:off x="2687164" y="741263"/>
            <a:ext cx="480600" cy="705960"/>
          </a:xfrm>
          <a:prstGeom prst="downArrow">
            <a:avLst>
              <a:gd name="adj1" fmla="val 50000"/>
              <a:gd name="adj2" fmla="val 50000"/>
            </a:avLst>
          </a:prstGeom>
          <a:solidFill>
            <a:srgbClr val="797B7E"/>
          </a:solidFill>
          <a:ln w="25560">
            <a:solidFill>
              <a:srgbClr val="595A5D"/>
            </a:solidFill>
            <a:round/>
          </a:ln>
        </p:spPr>
      </p:sp>
      <p:sp>
        <p:nvSpPr>
          <p:cNvPr id="222" name="CustomShape 4"/>
          <p:cNvSpPr/>
          <p:nvPr/>
        </p:nvSpPr>
        <p:spPr>
          <a:xfrm rot="13846200">
            <a:off x="5400506" y="1127703"/>
            <a:ext cx="480600" cy="661680"/>
          </a:xfrm>
          <a:prstGeom prst="downArrow">
            <a:avLst>
              <a:gd name="adj1" fmla="val 50000"/>
              <a:gd name="adj2" fmla="val 50000"/>
            </a:avLst>
          </a:prstGeom>
          <a:solidFill>
            <a:srgbClr val="797B7E"/>
          </a:solidFill>
          <a:ln w="25560">
            <a:solidFill>
              <a:srgbClr val="595A5D"/>
            </a:solidFill>
            <a:round/>
          </a:ln>
        </p:spPr>
      </p:sp>
      <p:sp>
        <p:nvSpPr>
          <p:cNvPr id="223" name="CustomShape 5"/>
          <p:cNvSpPr/>
          <p:nvPr/>
        </p:nvSpPr>
        <p:spPr>
          <a:xfrm rot="2454600">
            <a:off x="2575057" y="2951120"/>
            <a:ext cx="480600" cy="605880"/>
          </a:xfrm>
          <a:prstGeom prst="downArrow">
            <a:avLst>
              <a:gd name="adj1" fmla="val 50000"/>
              <a:gd name="adj2" fmla="val 50000"/>
            </a:avLst>
          </a:prstGeom>
          <a:solidFill>
            <a:srgbClr val="797B7E"/>
          </a:solidFill>
          <a:ln w="25560">
            <a:solidFill>
              <a:srgbClr val="595A5D"/>
            </a:solidFill>
            <a:round/>
          </a:ln>
        </p:spPr>
      </p:sp>
      <p:sp>
        <p:nvSpPr>
          <p:cNvPr id="224" name="CustomShape 6"/>
          <p:cNvSpPr/>
          <p:nvPr/>
        </p:nvSpPr>
        <p:spPr>
          <a:xfrm rot="18062349">
            <a:off x="5273767" y="2798765"/>
            <a:ext cx="480600" cy="1236735"/>
          </a:xfrm>
          <a:prstGeom prst="downArrow">
            <a:avLst>
              <a:gd name="adj1" fmla="val 50000"/>
              <a:gd name="adj2" fmla="val 50000"/>
            </a:avLst>
          </a:prstGeom>
          <a:solidFill>
            <a:srgbClr val="797B7E"/>
          </a:solidFill>
          <a:ln w="25560">
            <a:solidFill>
              <a:srgbClr val="595A5D"/>
            </a:solidFill>
            <a:round/>
          </a:ln>
        </p:spPr>
      </p:sp>
      <p:sp>
        <p:nvSpPr>
          <p:cNvPr id="225" name="CustomShape 7"/>
          <p:cNvSpPr/>
          <p:nvPr/>
        </p:nvSpPr>
        <p:spPr>
          <a:xfrm rot="18013200">
            <a:off x="5764448" y="2330200"/>
            <a:ext cx="480600" cy="690120"/>
          </a:xfrm>
          <a:prstGeom prst="downArrow">
            <a:avLst>
              <a:gd name="adj1" fmla="val 50000"/>
              <a:gd name="adj2" fmla="val 50000"/>
            </a:avLst>
          </a:prstGeom>
          <a:solidFill>
            <a:srgbClr val="797B7E"/>
          </a:solidFill>
          <a:ln w="25560">
            <a:solidFill>
              <a:srgbClr val="595A5D"/>
            </a:solidFill>
            <a:round/>
          </a:ln>
        </p:spPr>
      </p:sp>
      <p:sp>
        <p:nvSpPr>
          <p:cNvPr id="226" name="CustomShape 8"/>
          <p:cNvSpPr/>
          <p:nvPr/>
        </p:nvSpPr>
        <p:spPr>
          <a:xfrm>
            <a:off x="539552" y="260760"/>
            <a:ext cx="2058840" cy="1604144"/>
          </a:xfrm>
          <a:prstGeom prst="roundRect">
            <a:avLst>
              <a:gd name="adj" fmla="val 16667"/>
            </a:avLst>
          </a:prstGeom>
          <a:ln/>
        </p:spPr>
        <p:style>
          <a:lnRef idx="1">
            <a:schemeClr val="accent5"/>
          </a:lnRef>
          <a:fillRef idx="2">
            <a:schemeClr val="accent5"/>
          </a:fillRef>
          <a:effectRef idx="1">
            <a:schemeClr val="accent5"/>
          </a:effectRef>
          <a:fontRef idx="minor">
            <a:schemeClr val="dk1"/>
          </a:fontRef>
        </p:style>
        <p:txBody>
          <a:bodyPr lIns="90000" tIns="45000" rIns="90000" bIns="45000" anchor="ctr"/>
          <a:lstStyle/>
          <a:p>
            <a:pPr algn="ctr"/>
            <a:r>
              <a:rPr lang="vi-VN" dirty="0">
                <a:solidFill>
                  <a:prstClr val="black"/>
                </a:solidFill>
              </a:rPr>
              <a:t>cultură</a:t>
            </a:r>
          </a:p>
        </p:txBody>
      </p:sp>
      <p:sp>
        <p:nvSpPr>
          <p:cNvPr id="227" name="CustomShape 9"/>
          <p:cNvSpPr/>
          <p:nvPr/>
        </p:nvSpPr>
        <p:spPr>
          <a:xfrm>
            <a:off x="5929322" y="214290"/>
            <a:ext cx="2033280" cy="1574984"/>
          </a:xfrm>
          <a:prstGeom prst="roundRect">
            <a:avLst>
              <a:gd name="adj" fmla="val 16667"/>
            </a:avLst>
          </a:prstGeom>
          <a:ln/>
        </p:spPr>
        <p:style>
          <a:lnRef idx="1">
            <a:schemeClr val="accent1"/>
          </a:lnRef>
          <a:fillRef idx="2">
            <a:schemeClr val="accent1"/>
          </a:fillRef>
          <a:effectRef idx="1">
            <a:schemeClr val="accent1"/>
          </a:effectRef>
          <a:fontRef idx="minor">
            <a:schemeClr val="dk1"/>
          </a:fontRef>
        </p:style>
        <p:txBody>
          <a:bodyPr lIns="90000" tIns="45000" rIns="90000" bIns="45000" anchor="ctr"/>
          <a:lstStyle/>
          <a:p>
            <a:pPr algn="ctr"/>
            <a:r>
              <a:rPr lang="en-US" dirty="0" err="1">
                <a:solidFill>
                  <a:prstClr val="black"/>
                </a:solidFill>
              </a:rPr>
              <a:t>cunoştinţe</a:t>
            </a:r>
            <a:endParaRPr lang="en-US" dirty="0">
              <a:solidFill>
                <a:prstClr val="black"/>
              </a:solidFill>
            </a:endParaRPr>
          </a:p>
        </p:txBody>
      </p:sp>
      <p:sp>
        <p:nvSpPr>
          <p:cNvPr id="228" name="CustomShape 10"/>
          <p:cNvSpPr/>
          <p:nvPr/>
        </p:nvSpPr>
        <p:spPr>
          <a:xfrm>
            <a:off x="6286512" y="1928802"/>
            <a:ext cx="1932840" cy="1537200"/>
          </a:xfrm>
          <a:prstGeom prst="roundRect">
            <a:avLst>
              <a:gd name="adj" fmla="val 16667"/>
            </a:avLst>
          </a:prstGeom>
          <a:ln/>
        </p:spPr>
        <p:style>
          <a:lnRef idx="1">
            <a:schemeClr val="accent5"/>
          </a:lnRef>
          <a:fillRef idx="2">
            <a:schemeClr val="accent5"/>
          </a:fillRef>
          <a:effectRef idx="1">
            <a:schemeClr val="accent5"/>
          </a:effectRef>
          <a:fontRef idx="minor">
            <a:schemeClr val="dk1"/>
          </a:fontRef>
        </p:style>
        <p:txBody>
          <a:bodyPr lIns="90000" tIns="45000" rIns="90000" bIns="45000" anchor="ctr"/>
          <a:lstStyle/>
          <a:p>
            <a:pPr algn="ctr"/>
            <a:r>
              <a:rPr lang="en-US" dirty="0" err="1">
                <a:solidFill>
                  <a:prstClr val="black"/>
                </a:solidFill>
              </a:rPr>
              <a:t>susţinere</a:t>
            </a:r>
            <a:endParaRPr lang="en-US" dirty="0">
              <a:solidFill>
                <a:prstClr val="black"/>
              </a:solidFill>
            </a:endParaRPr>
          </a:p>
        </p:txBody>
      </p:sp>
      <p:sp>
        <p:nvSpPr>
          <p:cNvPr id="229" name="CustomShape 11"/>
          <p:cNvSpPr/>
          <p:nvPr/>
        </p:nvSpPr>
        <p:spPr>
          <a:xfrm>
            <a:off x="539552" y="2509710"/>
            <a:ext cx="2005200" cy="1537200"/>
          </a:xfrm>
          <a:prstGeom prst="roundRect">
            <a:avLst>
              <a:gd name="adj" fmla="val 16667"/>
            </a:avLst>
          </a:prstGeom>
          <a:ln/>
        </p:spPr>
        <p:style>
          <a:lnRef idx="1">
            <a:schemeClr val="accent6"/>
          </a:lnRef>
          <a:fillRef idx="2">
            <a:schemeClr val="accent6"/>
          </a:fillRef>
          <a:effectRef idx="1">
            <a:schemeClr val="accent6"/>
          </a:effectRef>
          <a:fontRef idx="minor">
            <a:schemeClr val="dk1"/>
          </a:fontRef>
        </p:style>
        <p:txBody>
          <a:bodyPr lIns="90000" tIns="45000" rIns="90000" bIns="45000" anchor="ctr"/>
          <a:lstStyle/>
          <a:p>
            <a:pPr algn="ctr"/>
            <a:r>
              <a:rPr lang="en-US" dirty="0" err="1">
                <a:solidFill>
                  <a:prstClr val="black"/>
                </a:solidFill>
              </a:rPr>
              <a:t>metode</a:t>
            </a:r>
            <a:endParaRPr lang="en-US" dirty="0">
              <a:solidFill>
                <a:prstClr val="black"/>
              </a:solidFill>
            </a:endParaRPr>
          </a:p>
        </p:txBody>
      </p:sp>
      <p:sp>
        <p:nvSpPr>
          <p:cNvPr id="230" name="CustomShape 12"/>
          <p:cNvSpPr/>
          <p:nvPr/>
        </p:nvSpPr>
        <p:spPr>
          <a:xfrm>
            <a:off x="5661975" y="3607335"/>
            <a:ext cx="2157120" cy="1508400"/>
          </a:xfrm>
          <a:prstGeom prst="roundRect">
            <a:avLst>
              <a:gd name="adj" fmla="val 16667"/>
            </a:avLst>
          </a:prstGeom>
          <a:ln/>
        </p:spPr>
        <p:style>
          <a:lnRef idx="1">
            <a:schemeClr val="accent4"/>
          </a:lnRef>
          <a:fillRef idx="2">
            <a:schemeClr val="accent4"/>
          </a:fillRef>
          <a:effectRef idx="1">
            <a:schemeClr val="accent4"/>
          </a:effectRef>
          <a:fontRef idx="minor">
            <a:schemeClr val="dk1"/>
          </a:fontRef>
        </p:style>
        <p:txBody>
          <a:bodyPr lIns="90000" tIns="45000" rIns="90000" bIns="45000" anchor="ctr"/>
          <a:lstStyle/>
          <a:p>
            <a:pPr algn="ctr"/>
            <a:r>
              <a:rPr lang="en-US" dirty="0" err="1">
                <a:solidFill>
                  <a:prstClr val="black"/>
                </a:solidFill>
              </a:rPr>
              <a:t>Resurse</a:t>
            </a:r>
            <a:r>
              <a:rPr lang="en-US" dirty="0">
                <a:solidFill>
                  <a:prstClr val="black"/>
                </a:solidFill>
              </a:rPr>
              <a:t> </a:t>
            </a:r>
            <a:r>
              <a:rPr lang="en-US" dirty="0" err="1">
                <a:solidFill>
                  <a:prstClr val="black"/>
                </a:solidFill>
              </a:rPr>
              <a:t>personale</a:t>
            </a:r>
            <a:r>
              <a:rPr lang="en-US" dirty="0">
                <a:solidFill>
                  <a:prstClr val="black"/>
                </a:solidFill>
              </a:rPr>
              <a:t>, </a:t>
            </a:r>
            <a:r>
              <a:rPr lang="ro-RO" dirty="0" smtClean="0">
                <a:solidFill>
                  <a:prstClr val="black"/>
                </a:solidFill>
              </a:rPr>
              <a:t>de spaţiu</a:t>
            </a:r>
            <a:r>
              <a:rPr lang="en-US" dirty="0" smtClean="0">
                <a:solidFill>
                  <a:prstClr val="black"/>
                </a:solidFill>
              </a:rPr>
              <a:t> </a:t>
            </a:r>
            <a:r>
              <a:rPr lang="en-US" dirty="0">
                <a:solidFill>
                  <a:prstClr val="black"/>
                </a:solidFill>
              </a:rPr>
              <a:t>, </a:t>
            </a:r>
            <a:r>
              <a:rPr lang="en-US" dirty="0" err="1">
                <a:solidFill>
                  <a:prstClr val="black"/>
                </a:solidFill>
              </a:rPr>
              <a:t>materiale</a:t>
            </a:r>
            <a:endParaRPr lang="en-US" dirty="0">
              <a:solidFill>
                <a:prstClr val="black"/>
              </a:solidFill>
            </a:endParaRPr>
          </a:p>
        </p:txBody>
      </p:sp>
      <p:sp>
        <p:nvSpPr>
          <p:cNvPr id="2" name="Rectangle 1"/>
          <p:cNvSpPr/>
          <p:nvPr/>
        </p:nvSpPr>
        <p:spPr>
          <a:xfrm>
            <a:off x="2398354" y="4366440"/>
            <a:ext cx="2813760" cy="13860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Valori proprii şi rutine ale acţiunilor</a:t>
            </a:r>
          </a:p>
        </p:txBody>
      </p:sp>
      <p:sp>
        <p:nvSpPr>
          <p:cNvPr id="4" name="Down Arrow 3"/>
          <p:cNvSpPr/>
          <p:nvPr/>
        </p:nvSpPr>
        <p:spPr>
          <a:xfrm rot="890402" flipH="1">
            <a:off x="3477783" y="3328754"/>
            <a:ext cx="728777" cy="11172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5" descr="C:\Users\pc\Pictures\images4LRI9OV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5396136"/>
            <a:ext cx="1440160" cy="1461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6047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o-RO" sz="2800" b="1" dirty="0" smtClean="0">
                <a:latin typeface="+mn-lt"/>
                <a:cs typeface="Times New Roman" pitchFamily="18" charset="0"/>
              </a:rPr>
              <a:t>Convenția ONU cu privire la drepturile copilului</a:t>
            </a:r>
            <a:endParaRPr lang="ru-RU" sz="2800" b="1" dirty="0">
              <a:latin typeface="+mn-lt"/>
              <a:cs typeface="Times New Roman" pitchFamily="18" charset="0"/>
            </a:endParaRPr>
          </a:p>
        </p:txBody>
      </p:sp>
      <p:sp>
        <p:nvSpPr>
          <p:cNvPr id="3" name="Содержимое 2"/>
          <p:cNvSpPr>
            <a:spLocks noGrp="1"/>
          </p:cNvSpPr>
          <p:nvPr>
            <p:ph idx="1"/>
          </p:nvPr>
        </p:nvSpPr>
        <p:spPr/>
        <p:txBody>
          <a:bodyPr>
            <a:normAutofit fontScale="92500" lnSpcReduction="10000"/>
          </a:bodyPr>
          <a:lstStyle/>
          <a:p>
            <a:pPr marL="0" indent="0">
              <a:buNone/>
            </a:pPr>
            <a:r>
              <a:rPr lang="en-US" dirty="0" smtClean="0">
                <a:solidFill>
                  <a:srgbClr val="0070C0"/>
                </a:solidFill>
              </a:rPr>
              <a:t>ARTICOLUL 28                 </a:t>
            </a:r>
            <a:r>
              <a:rPr lang="en-US" dirty="0" err="1" smtClean="0">
                <a:solidFill>
                  <a:srgbClr val="0070C0"/>
                </a:solidFill>
              </a:rPr>
              <a:t>Educa</a:t>
            </a:r>
            <a:r>
              <a:rPr lang="ro-RO" dirty="0" err="1" smtClean="0">
                <a:solidFill>
                  <a:srgbClr val="0070C0"/>
                </a:solidFill>
              </a:rPr>
              <a:t>ţia</a:t>
            </a:r>
            <a:r>
              <a:rPr lang="en-US" dirty="0" smtClean="0">
                <a:solidFill>
                  <a:srgbClr val="0070C0"/>
                </a:solidFill>
              </a:rPr>
              <a:t> </a:t>
            </a:r>
            <a:r>
              <a:rPr lang="ro-RO" dirty="0" smtClean="0"/>
              <a:t/>
            </a:r>
            <a:br>
              <a:rPr lang="ro-RO" dirty="0" smtClean="0"/>
            </a:br>
            <a:r>
              <a:rPr lang="vi-VN" dirty="0" smtClean="0"/>
              <a:t> </a:t>
            </a:r>
            <a:r>
              <a:rPr lang="ro-RO" dirty="0" smtClean="0"/>
              <a:t>1.</a:t>
            </a:r>
            <a:r>
              <a:rPr lang="vi-VN" sz="2100" i="1" dirty="0" smtClean="0">
                <a:cs typeface="Times New Roman" panose="02020603050405020304" pitchFamily="18" charset="0"/>
              </a:rPr>
              <a:t>Statele părţi recunosc dreptul copilului la educaţie şi, în vederea asigurării exercitării acestui drept în mod progresiv şi pe baza egalităţii de şanse, în special, statele membre vor avea obligaţia</a:t>
            </a:r>
            <a:r>
              <a:rPr lang="vi-VN" sz="2100" dirty="0" smtClean="0">
                <a:cs typeface="Times New Roman" panose="02020603050405020304" pitchFamily="18" charset="0"/>
              </a:rPr>
              <a:t>: </a:t>
            </a:r>
            <a:endParaRPr lang="ro-RO" sz="2100" dirty="0" smtClean="0">
              <a:cs typeface="Times New Roman" panose="02020603050405020304" pitchFamily="18" charset="0"/>
            </a:endParaRPr>
          </a:p>
          <a:p>
            <a:pPr marL="0" indent="0">
              <a:buNone/>
            </a:pPr>
            <a:r>
              <a:rPr lang="vi-VN" sz="2100" dirty="0" smtClean="0">
                <a:cs typeface="Times New Roman" panose="02020603050405020304" pitchFamily="18" charset="0"/>
              </a:rPr>
              <a:t>a) de a asigura învăţământul primar obligatoriu şi gratuit pentru toţi; </a:t>
            </a:r>
            <a:endParaRPr lang="ro-RO" sz="2100" dirty="0" smtClean="0">
              <a:cs typeface="Times New Roman" panose="02020603050405020304" pitchFamily="18" charset="0"/>
            </a:endParaRPr>
          </a:p>
          <a:p>
            <a:pPr marL="0" indent="0">
              <a:buNone/>
            </a:pPr>
            <a:r>
              <a:rPr lang="vi-VN" sz="2100" dirty="0" smtClean="0">
                <a:cs typeface="Times New Roman" panose="02020603050405020304" pitchFamily="18" charset="0"/>
              </a:rPr>
              <a:t>b) de a încuraja crearea diferitelor forme de învăţământ secundar, at</a:t>
            </a:r>
            <a:r>
              <a:rPr lang="ro-RO" sz="2100" dirty="0" smtClean="0">
                <a:cs typeface="Times New Roman" panose="02020603050405020304" pitchFamily="18" charset="0"/>
              </a:rPr>
              <a:t>î</a:t>
            </a:r>
            <a:r>
              <a:rPr lang="vi-VN" sz="2100" dirty="0" smtClean="0">
                <a:cs typeface="Times New Roman" panose="02020603050405020304" pitchFamily="18" charset="0"/>
              </a:rPr>
              <a:t>t general, c</a:t>
            </a:r>
            <a:r>
              <a:rPr lang="ro-RO" sz="2100" dirty="0" smtClean="0">
                <a:cs typeface="Times New Roman" panose="02020603050405020304" pitchFamily="18" charset="0"/>
              </a:rPr>
              <a:t>î</a:t>
            </a:r>
            <a:r>
              <a:rPr lang="vi-VN" sz="2100" dirty="0" smtClean="0">
                <a:cs typeface="Times New Roman" panose="02020603050405020304" pitchFamily="18" charset="0"/>
              </a:rPr>
              <a:t>t şi profesional şi d</a:t>
            </a:r>
            <a:r>
              <a:rPr lang="ro-RO" sz="2100" dirty="0" smtClean="0">
                <a:cs typeface="Times New Roman" panose="02020603050405020304" pitchFamily="18" charset="0"/>
              </a:rPr>
              <a:t>e</a:t>
            </a:r>
            <a:r>
              <a:rPr lang="vi-VN" sz="2100" dirty="0" smtClean="0">
                <a:cs typeface="Times New Roman" panose="02020603050405020304" pitchFamily="18" charset="0"/>
              </a:rPr>
              <a:t> le pune la dispoziţia tuturor copiilor şi de a permite accesul tuturor copiilor la acestea, de a lua măsuri corespunzătoare, cum ar fi instituirea gratuităţii învăţăm</a:t>
            </a:r>
            <a:r>
              <a:rPr lang="ro-RO" sz="2100" dirty="0" smtClean="0">
                <a:cs typeface="Times New Roman" panose="02020603050405020304" pitchFamily="18" charset="0"/>
              </a:rPr>
              <a:t>î</a:t>
            </a:r>
            <a:r>
              <a:rPr lang="vi-VN" sz="2100" dirty="0" smtClean="0">
                <a:cs typeface="Times New Roman" panose="02020603050405020304" pitchFamily="18" charset="0"/>
              </a:rPr>
              <a:t>ntului şi acordarea unui ajutor financiar în caz de nevoie </a:t>
            </a:r>
            <a:endParaRPr lang="ro-RO" sz="2100" dirty="0" smtClean="0">
              <a:cs typeface="Times New Roman" panose="02020603050405020304" pitchFamily="18" charset="0"/>
            </a:endParaRPr>
          </a:p>
          <a:p>
            <a:pPr marL="0" indent="0">
              <a:buNone/>
            </a:pPr>
            <a:r>
              <a:rPr lang="vi-VN" sz="2100" dirty="0" smtClean="0">
                <a:cs typeface="Times New Roman" panose="02020603050405020304" pitchFamily="18" charset="0"/>
              </a:rPr>
              <a:t>c) de a asigura tuturor accesul la învăţământul superior, în funcţie de capacitatea fiecăruia, prin toate mijloacele adecvate; </a:t>
            </a:r>
            <a:endParaRPr lang="ro-RO" sz="2100" dirty="0" smtClean="0">
              <a:cs typeface="Times New Roman" panose="02020603050405020304" pitchFamily="18" charset="0"/>
            </a:endParaRPr>
          </a:p>
          <a:p>
            <a:pPr marL="0" indent="0">
              <a:buNone/>
            </a:pPr>
            <a:r>
              <a:rPr lang="vi-VN" sz="2100" dirty="0" smtClean="0">
                <a:cs typeface="Times New Roman" panose="02020603050405020304" pitchFamily="18" charset="0"/>
              </a:rPr>
              <a:t>d) de a pune la dispoziţie copiilor şi de a permite accesul acestora la informarea şi orientarea şcolară şi profesională; </a:t>
            </a:r>
            <a:endParaRPr lang="ro-RO" sz="2100" dirty="0" smtClean="0">
              <a:cs typeface="Times New Roman" panose="02020603050405020304" pitchFamily="18" charset="0"/>
            </a:endParaRPr>
          </a:p>
          <a:p>
            <a:pPr marL="0" indent="0">
              <a:buNone/>
            </a:pPr>
            <a:r>
              <a:rPr lang="vi-VN" sz="2100" dirty="0" smtClean="0">
                <a:cs typeface="Times New Roman" panose="02020603050405020304" pitchFamily="18" charset="0"/>
              </a:rPr>
              <a:t>e) de a lua măsuri pentru încurajarea frecventării cu regularitate </a:t>
            </a:r>
            <a:endParaRPr lang="ro-RO" sz="2100" dirty="0" smtClean="0">
              <a:cs typeface="Times New Roman" panose="02020603050405020304" pitchFamily="18" charset="0"/>
            </a:endParaRPr>
          </a:p>
          <a:p>
            <a:pPr marL="0" indent="0">
              <a:buNone/>
            </a:pPr>
            <a:r>
              <a:rPr lang="vi-VN" sz="2100" dirty="0" smtClean="0">
                <a:cs typeface="Times New Roman" panose="02020603050405020304" pitchFamily="18" charset="0"/>
              </a:rPr>
              <a:t>a şcolii şi pentru reducerea ratei abandonului şcola</a:t>
            </a:r>
            <a:r>
              <a:rPr lang="ro-RO" sz="2100" dirty="0" smtClean="0">
                <a:cs typeface="Times New Roman" panose="02020603050405020304" pitchFamily="18" charset="0"/>
              </a:rPr>
              <a:t>r</a:t>
            </a:r>
            <a:endParaRPr lang="ru-RU" sz="2100" dirty="0">
              <a:cs typeface="Times New Roman" panose="02020603050405020304" pitchFamily="18" charset="0"/>
            </a:endParaRPr>
          </a:p>
        </p:txBody>
      </p:sp>
      <p:pic>
        <p:nvPicPr>
          <p:cNvPr id="4" name="Picture 5" descr="C:\Users\pc\Pictures\images4LRI9OV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5373216"/>
            <a:ext cx="1214414" cy="12475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Provocări...</a:t>
            </a:r>
            <a:r>
              <a:rPr lang="en-US" dirty="0" err="1" smtClean="0"/>
              <a:t>Bariere</a:t>
            </a:r>
            <a:r>
              <a:rPr lang="ro-RO" dirty="0" smtClean="0"/>
              <a:t>...</a:t>
            </a:r>
            <a:endParaRPr lang="en-US" dirty="0"/>
          </a:p>
        </p:txBody>
      </p:sp>
      <p:sp>
        <p:nvSpPr>
          <p:cNvPr id="4" name="Content Placeholder 3"/>
          <p:cNvSpPr>
            <a:spLocks noGrp="1"/>
          </p:cNvSpPr>
          <p:nvPr>
            <p:ph idx="1"/>
          </p:nvPr>
        </p:nvSpPr>
        <p:spPr>
          <a:xfrm>
            <a:off x="457200" y="1600201"/>
            <a:ext cx="8229600" cy="139675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indent="0" algn="ctr">
              <a:buNone/>
            </a:pPr>
            <a:r>
              <a:rPr lang="ro-RO" dirty="0" smtClean="0"/>
              <a:t>DAR nu in ultimul rind....</a:t>
            </a:r>
            <a:endParaRPr lang="vi-VN" dirty="0"/>
          </a:p>
          <a:p>
            <a:pPr algn="ctr"/>
            <a:endParaRPr lang="vi-VN" dirty="0"/>
          </a:p>
        </p:txBody>
      </p:sp>
      <p:pic>
        <p:nvPicPr>
          <p:cNvPr id="5" name="Picture 5" descr="C:\Users\pc\Pictures\images4LRI9OV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3043" y="5085184"/>
            <a:ext cx="1440160" cy="1461864"/>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Imagini pentru desene  despre invat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3140969"/>
            <a:ext cx="4320480"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2269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5" descr="C:\Users\pc\Pictures\images4LRI9OV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4869161"/>
            <a:ext cx="1440160" cy="14618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08579" y="1843850"/>
            <a:ext cx="7126842" cy="438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755576" y="5600093"/>
            <a:ext cx="5040560" cy="11738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latin typeface="Times New Roman" panose="02020603050405020304" pitchFamily="18" charset="0"/>
                <a:cs typeface="Times New Roman" panose="02020603050405020304" pitchFamily="18" charset="0"/>
              </a:rPr>
              <a:t>Unde dorim sa ajungem</a:t>
            </a:r>
            <a:endParaRPr lang="en-US" dirty="0">
              <a:latin typeface="Times New Roman" panose="02020603050405020304" pitchFamily="18" charset="0"/>
              <a:cs typeface="Times New Roman" panose="02020603050405020304" pitchFamily="18" charset="0"/>
            </a:endParaRPr>
          </a:p>
        </p:txBody>
      </p:sp>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548680"/>
            <a:ext cx="4319340" cy="1621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06708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ro-RO" sz="2800" dirty="0" smtClean="0"/>
              <a:t>…o Şcoală care se mîndreşte cu fiecare din ei ...</a:t>
            </a:r>
            <a:endParaRPr lang="en-US" sz="2800" dirty="0"/>
          </a:p>
        </p:txBody>
      </p:sp>
      <p:pic>
        <p:nvPicPr>
          <p:cNvPr id="17421" name="Picture 1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61335" y="1916832"/>
            <a:ext cx="2552700" cy="1893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23" name="Picture 15" descr="Imagini pentru desene despre scoa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454" y="1587358"/>
            <a:ext cx="6801841" cy="392987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C:\Users\pc\Pictures\images4LRI9OV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6296" y="4888874"/>
            <a:ext cx="1440160" cy="1461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7472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normAutofit/>
          </a:bodyPr>
          <a:lstStyle/>
          <a:p>
            <a:r>
              <a:rPr lang="ro-RO" sz="3600" dirty="0" smtClean="0"/>
              <a:t>Date de contact</a:t>
            </a:r>
            <a:endParaRPr lang="ro-RO" sz="3600" dirty="0"/>
          </a:p>
        </p:txBody>
      </p:sp>
      <p:sp>
        <p:nvSpPr>
          <p:cNvPr id="3" name="Substituent conținut 2"/>
          <p:cNvSpPr>
            <a:spLocks noGrp="1"/>
          </p:cNvSpPr>
          <p:nvPr>
            <p:ph idx="1"/>
          </p:nvPr>
        </p:nvSpPr>
        <p:spPr/>
        <p:txBody>
          <a:bodyPr/>
          <a:lstStyle/>
          <a:p>
            <a:pPr marL="0" indent="0" algn="ctr">
              <a:buNone/>
            </a:pPr>
            <a:endParaRPr lang="ro-RO" dirty="0" smtClean="0"/>
          </a:p>
          <a:p>
            <a:pPr marL="0" indent="0" algn="r">
              <a:buNone/>
            </a:pPr>
            <a:r>
              <a:rPr lang="ro-RO" b="1" dirty="0" smtClean="0"/>
              <a:t>Centrul Republican de </a:t>
            </a:r>
          </a:p>
          <a:p>
            <a:pPr marL="0" indent="0" algn="r">
              <a:buNone/>
            </a:pPr>
            <a:r>
              <a:rPr lang="ro-RO" b="1" dirty="0" smtClean="0"/>
              <a:t>Asistență </a:t>
            </a:r>
            <a:r>
              <a:rPr lang="ro-RO" b="1" dirty="0" err="1" smtClean="0"/>
              <a:t>Psihopedagogică</a:t>
            </a:r>
            <a:endParaRPr lang="ro-RO" b="1" dirty="0" smtClean="0"/>
          </a:p>
          <a:p>
            <a:pPr marL="0" indent="0" algn="r">
              <a:buNone/>
            </a:pPr>
            <a:endParaRPr lang="ro-RO" b="1" dirty="0" smtClean="0"/>
          </a:p>
          <a:p>
            <a:pPr marL="0" indent="0" algn="r">
              <a:buNone/>
            </a:pPr>
            <a:r>
              <a:rPr lang="ro-RO" sz="2400" b="1" dirty="0" err="1" smtClean="0">
                <a:hlinkClick r:id="rId2"/>
              </a:rPr>
              <a:t>craprm</a:t>
            </a:r>
            <a:r>
              <a:rPr lang="ro-RO" sz="2400" b="1" dirty="0" smtClean="0">
                <a:hlinkClick r:id="rId2"/>
              </a:rPr>
              <a:t>@</a:t>
            </a:r>
            <a:r>
              <a:rPr lang="ro-RO" sz="2400" b="1" dirty="0" err="1" smtClean="0">
                <a:hlinkClick r:id="rId2"/>
              </a:rPr>
              <a:t>gmail.com</a:t>
            </a:r>
            <a:endParaRPr lang="ro-RO" sz="2400" b="1" dirty="0" smtClean="0"/>
          </a:p>
          <a:p>
            <a:pPr marL="0" indent="0" algn="r">
              <a:buNone/>
            </a:pPr>
            <a:endParaRPr lang="ro-RO" sz="2400" b="1" dirty="0"/>
          </a:p>
          <a:p>
            <a:pPr marL="0" indent="0" algn="r">
              <a:buNone/>
            </a:pPr>
            <a:r>
              <a:rPr lang="ro-RO" sz="2400" b="1" dirty="0" smtClean="0"/>
              <a:t>+373 22595277, 22593770</a:t>
            </a:r>
          </a:p>
          <a:p>
            <a:endParaRPr lang="ro-RO" dirty="0"/>
          </a:p>
        </p:txBody>
      </p:sp>
      <p:pic>
        <p:nvPicPr>
          <p:cNvPr id="5" name="Picture 5" descr="C:\Users\pc\Pictures\images4LRI9OV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8082" y="4869161"/>
            <a:ext cx="1678414" cy="14618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F:\Scoli\sc.120\Poze copii120\120 01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2852936"/>
            <a:ext cx="3744416" cy="252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5715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o-RO" sz="3200" b="1" dirty="0" smtClean="0">
                <a:latin typeface="+mn-lt"/>
                <a:cs typeface="Times New Roman" pitchFamily="18" charset="0"/>
              </a:rPr>
              <a:t>Convenția ONU cu privire la drepturile copilului</a:t>
            </a:r>
            <a:endParaRPr lang="ru-RU" sz="3200" dirty="0">
              <a:latin typeface="+mn-lt"/>
            </a:endParaRPr>
          </a:p>
        </p:txBody>
      </p:sp>
      <p:sp>
        <p:nvSpPr>
          <p:cNvPr id="3" name="Содержимое 2"/>
          <p:cNvSpPr>
            <a:spLocks noGrp="1"/>
          </p:cNvSpPr>
          <p:nvPr>
            <p:ph idx="1"/>
          </p:nvPr>
        </p:nvSpPr>
        <p:spPr/>
        <p:txBody>
          <a:bodyPr>
            <a:normAutofit lnSpcReduction="10000"/>
          </a:bodyPr>
          <a:lstStyle/>
          <a:p>
            <a:pPr marL="0" indent="0">
              <a:buNone/>
            </a:pPr>
            <a:r>
              <a:rPr lang="en-US" dirty="0" smtClean="0">
                <a:solidFill>
                  <a:srgbClr val="0070C0"/>
                </a:solidFill>
              </a:rPr>
              <a:t>ARTICOLUL 2</a:t>
            </a:r>
            <a:r>
              <a:rPr lang="ro-RO" dirty="0" smtClean="0">
                <a:solidFill>
                  <a:srgbClr val="0070C0"/>
                </a:solidFill>
              </a:rPr>
              <a:t>9</a:t>
            </a:r>
            <a:r>
              <a:rPr lang="en-US" dirty="0" smtClean="0">
                <a:solidFill>
                  <a:srgbClr val="0070C0"/>
                </a:solidFill>
              </a:rPr>
              <a:t>                 </a:t>
            </a:r>
            <a:r>
              <a:rPr lang="en-US" dirty="0" err="1" smtClean="0">
                <a:solidFill>
                  <a:srgbClr val="0070C0"/>
                </a:solidFill>
              </a:rPr>
              <a:t>Educa</a:t>
            </a:r>
            <a:r>
              <a:rPr lang="ro-RO" dirty="0" err="1" smtClean="0">
                <a:solidFill>
                  <a:srgbClr val="0070C0"/>
                </a:solidFill>
              </a:rPr>
              <a:t>ţia</a:t>
            </a:r>
            <a:endParaRPr lang="ro-RO" dirty="0" smtClean="0">
              <a:solidFill>
                <a:srgbClr val="0070C0"/>
              </a:solidFill>
            </a:endParaRPr>
          </a:p>
          <a:p>
            <a:pPr marL="0" indent="0">
              <a:buNone/>
            </a:pPr>
            <a:r>
              <a:rPr lang="vi-VN" dirty="0" smtClean="0"/>
              <a:t>1. </a:t>
            </a:r>
            <a:r>
              <a:rPr lang="vi-VN" sz="1900" i="1" dirty="0" smtClean="0"/>
              <a:t>Statele părţi sunt de acord că educaţia copilului trebuie să urmărească</a:t>
            </a:r>
            <a:r>
              <a:rPr lang="vi-VN" sz="1900" dirty="0" smtClean="0"/>
              <a:t>:</a:t>
            </a:r>
            <a:endParaRPr lang="ro-RO" sz="1900" dirty="0" smtClean="0"/>
          </a:p>
          <a:p>
            <a:pPr marL="0" indent="0">
              <a:buNone/>
            </a:pPr>
            <a:r>
              <a:rPr lang="vi-VN" sz="1900" dirty="0" smtClean="0"/>
              <a:t>a) dezvoltarea plenară a personalităţii, a vocaţiilor şi a aptitudinilor mentale şi fizice ale copilului;</a:t>
            </a:r>
            <a:endParaRPr lang="ro-RO" sz="1900" dirty="0" smtClean="0"/>
          </a:p>
          <a:p>
            <a:pPr marL="0" indent="0">
              <a:buNone/>
            </a:pPr>
            <a:r>
              <a:rPr lang="vi-VN" sz="1900" dirty="0" smtClean="0"/>
              <a:t>b) cultivarea respectului pentru drepturile omului şi libertăţile fundamentale, precum şi pentru principiile consacrate în Carta Naţiunilor Unite; </a:t>
            </a:r>
            <a:endParaRPr lang="ro-RO" sz="1900" dirty="0" smtClean="0"/>
          </a:p>
          <a:p>
            <a:pPr marL="0" indent="0">
              <a:buNone/>
            </a:pPr>
            <a:r>
              <a:rPr lang="vi-VN" sz="1900" dirty="0" smtClean="0"/>
              <a:t>c) educarea copilului în spiritul respectului faţă de părinţii săi, faţă de limba sa, de identitatea şi valorile sale culturale, faţă de valorile naţionale ale ţării în care acesta locuieşte, ale ţării de origine, precum şi faţă de civilizaţii diferite de a sa; </a:t>
            </a:r>
            <a:endParaRPr lang="ro-RO" sz="1900" dirty="0" smtClean="0"/>
          </a:p>
          <a:p>
            <a:pPr marL="0" indent="0">
              <a:buNone/>
            </a:pPr>
            <a:r>
              <a:rPr lang="vi-VN" sz="1900" dirty="0" smtClean="0"/>
              <a:t>d) pregătirea copilului să îşi asume responsabilităţile vieţii într-o societate liberă, într-un spirit de înţelegere, de pace, de toleranţă, de egalitate între sexe şi prietenie între toate popoarele şi grupurile etnice, naţionale şi religioase şi cu persoanele de origine autohtonă</a:t>
            </a:r>
            <a:endParaRPr lang="ru-RU" sz="1900" dirty="0"/>
          </a:p>
        </p:txBody>
      </p:sp>
      <p:pic>
        <p:nvPicPr>
          <p:cNvPr id="4" name="Picture 5" descr="C:\Users\pc\Pictures\images4LRI9OV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2702" y="5546297"/>
            <a:ext cx="1208395" cy="11761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u 3"/>
          <p:cNvSpPr>
            <a:spLocks noGrp="1"/>
          </p:cNvSpPr>
          <p:nvPr>
            <p:ph type="title"/>
          </p:nvPr>
        </p:nvSpPr>
        <p:spPr/>
        <p:txBody>
          <a:bodyPr>
            <a:noAutofit/>
          </a:bodyPr>
          <a:lstStyle/>
          <a:p>
            <a:r>
              <a:rPr lang="ro-RO" sz="2800" b="1" dirty="0" smtClean="0">
                <a:latin typeface="+mn-lt"/>
                <a:cs typeface="Times New Roman" panose="02020603050405020304" pitchFamily="18" charset="0"/>
              </a:rPr>
              <a:t>Pentru realizarea acestui drept, Statele Membre   vor asigură</a:t>
            </a:r>
            <a:endParaRPr lang="ro-RO" sz="2800" b="1" dirty="0">
              <a:latin typeface="+mn-lt"/>
              <a:cs typeface="Times New Roman" panose="02020603050405020304" pitchFamily="18" charset="0"/>
            </a:endParaRPr>
          </a:p>
        </p:txBody>
      </p:sp>
      <p:graphicFrame>
        <p:nvGraphicFramePr>
          <p:cNvPr id="6" name="Substituent conținut 5"/>
          <p:cNvGraphicFramePr>
            <a:graphicFrameLocks noGrp="1"/>
          </p:cNvGraphicFramePr>
          <p:nvPr>
            <p:ph idx="1"/>
            <p:extLst>
              <p:ext uri="{D42A27DB-BD31-4B8C-83A1-F6EECF244321}">
                <p14:modId xmlns:p14="http://schemas.microsoft.com/office/powerpoint/2010/main" val="3559361887"/>
              </p:ext>
            </p:extLst>
          </p:nvPr>
        </p:nvGraphicFramePr>
        <p:xfrm>
          <a:off x="304800" y="1554163"/>
          <a:ext cx="8686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5" descr="C:\Users\pc\Pictures\images4LRI9OVP.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03840" y="5214950"/>
            <a:ext cx="1440160" cy="1461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59617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04664"/>
            <a:ext cx="8229600" cy="45719"/>
          </a:xfrm>
        </p:spPr>
        <p:txBody>
          <a:bodyPr>
            <a:normAutofit fontScale="90000"/>
          </a:bodyPr>
          <a:lstStyle/>
          <a:p>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11760" y="1268760"/>
            <a:ext cx="5490060" cy="338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187624" y="4426261"/>
            <a:ext cx="4680519" cy="11738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latin typeface="Times New Roman" panose="02020603050405020304" pitchFamily="18" charset="0"/>
                <a:cs typeface="Times New Roman" panose="02020603050405020304" pitchFamily="18" charset="0"/>
              </a:rPr>
              <a:t>De unde am pornit</a:t>
            </a:r>
            <a:endParaRPr lang="en-US" dirty="0">
              <a:latin typeface="Times New Roman" panose="02020603050405020304" pitchFamily="18" charset="0"/>
              <a:cs typeface="Times New Roman" panose="02020603050405020304" pitchFamily="18" charset="0"/>
            </a:endParaRPr>
          </a:p>
        </p:txBody>
      </p:sp>
      <p:pic>
        <p:nvPicPr>
          <p:cNvPr id="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238" y="160900"/>
            <a:ext cx="4003447" cy="1621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descr="C:\Users\pc\Pictures\images4LRI9OV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336" y="4869161"/>
            <a:ext cx="1440160" cy="1461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85262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b="1" dirty="0" smtClean="0">
                <a:latin typeface="+mn-lt"/>
              </a:rPr>
              <a:t>Am pornit</a:t>
            </a:r>
            <a:endParaRPr lang="en-US" b="1" dirty="0">
              <a:latin typeface="+mn-lt"/>
            </a:endParaRPr>
          </a:p>
        </p:txBody>
      </p:sp>
      <p:sp>
        <p:nvSpPr>
          <p:cNvPr id="3" name="Content Placeholder 2"/>
          <p:cNvSpPr>
            <a:spLocks noGrp="1"/>
          </p:cNvSpPr>
          <p:nvPr>
            <p:ph idx="1"/>
          </p:nvPr>
        </p:nvSpPr>
        <p:spPr/>
        <p:txBody>
          <a:bodyPr>
            <a:normAutofit/>
          </a:bodyPr>
          <a:lstStyle/>
          <a:p>
            <a:endParaRPr lang="ro-RO" dirty="0" smtClean="0"/>
          </a:p>
          <a:p>
            <a:endParaRPr lang="ro-RO" dirty="0"/>
          </a:p>
          <a:p>
            <a:endParaRPr lang="ro-RO" dirty="0" smtClean="0"/>
          </a:p>
          <a:p>
            <a:pPr marL="0" indent="0">
              <a:buNone/>
            </a:pPr>
            <a:r>
              <a:rPr lang="ro-RO" dirty="0" smtClean="0"/>
              <a:t>                                 de la Dorinţa multor familiii, copii </a:t>
            </a:r>
          </a:p>
          <a:p>
            <a:endParaRPr lang="ro-RO" dirty="0" smtClean="0"/>
          </a:p>
          <a:p>
            <a:endParaRPr lang="ro-RO" dirty="0"/>
          </a:p>
          <a:p>
            <a:endParaRPr lang="ro-RO" dirty="0" smtClean="0"/>
          </a:p>
          <a:p>
            <a:endParaRPr lang="ro-RO" dirty="0"/>
          </a:p>
          <a:p>
            <a:r>
              <a:rPr lang="ro-RO" dirty="0" smtClean="0"/>
              <a:t>                              de la necesitatea </a:t>
            </a:r>
            <a:r>
              <a:rPr lang="ro-RO" dirty="0"/>
              <a:t>S</a:t>
            </a:r>
            <a:r>
              <a:rPr lang="ro-RO" dirty="0" smtClean="0"/>
              <a:t>chimbării </a:t>
            </a:r>
          </a:p>
          <a:p>
            <a:endParaRPr lang="es-ES" dirty="0" smtClean="0"/>
          </a:p>
          <a:p>
            <a:endParaRPr lang="ro-RO" dirty="0" smtClean="0"/>
          </a:p>
          <a:p>
            <a:endParaRPr lang="ro-RO" dirty="0" smtClean="0"/>
          </a:p>
          <a:p>
            <a:pPr marL="0" indent="0">
              <a:buNone/>
            </a:pPr>
            <a:endParaRPr lang="en-US" dirty="0"/>
          </a:p>
        </p:txBody>
      </p:sp>
      <p:pic>
        <p:nvPicPr>
          <p:cNvPr id="14338" name="Picture 2" descr="C:\Users\pc\Pictures\images4LRI9OV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5337211"/>
            <a:ext cx="1368152" cy="936105"/>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pc\Pictures\imagesAACI0G0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674" y="1484784"/>
            <a:ext cx="2143125" cy="1927101"/>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C:\Users\pc\Pictures\untitl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616" y="3717032"/>
            <a:ext cx="2057400" cy="2219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0198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b="1" dirty="0" smtClean="0"/>
              <a:t>Documente de politici</a:t>
            </a:r>
            <a:endParaRPr lang="en-US" b="1" dirty="0"/>
          </a:p>
        </p:txBody>
      </p:sp>
      <p:sp>
        <p:nvSpPr>
          <p:cNvPr id="3" name="Content Placeholder 2"/>
          <p:cNvSpPr>
            <a:spLocks noGrp="1"/>
          </p:cNvSpPr>
          <p:nvPr>
            <p:ph idx="1"/>
          </p:nvPr>
        </p:nvSpPr>
        <p:spPr>
          <a:xfrm>
            <a:off x="685800" y="1643050"/>
            <a:ext cx="7477125" cy="4841197"/>
          </a:xfrm>
        </p:spPr>
        <p:txBody>
          <a:bodyPr>
            <a:normAutofit fontScale="85000" lnSpcReduction="20000"/>
          </a:bodyPr>
          <a:lstStyle/>
          <a:p>
            <a:pPr marL="0" lvl="0" indent="0" algn="just">
              <a:lnSpc>
                <a:spcPct val="107000"/>
              </a:lnSpc>
              <a:spcAft>
                <a:spcPts val="800"/>
              </a:spcAft>
              <a:buNone/>
            </a:pPr>
            <a:endParaRPr lang="ro-RO" sz="24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hlinkClick r:id="rId2"/>
            </a:endParaRPr>
          </a:p>
          <a:p>
            <a:pPr marL="0" lvl="0" indent="0" algn="just">
              <a:lnSpc>
                <a:spcPct val="107000"/>
              </a:lnSpc>
              <a:spcAft>
                <a:spcPts val="800"/>
              </a:spcAft>
              <a:buNone/>
            </a:pPr>
            <a:r>
              <a:rPr lang="ro-RO" sz="3300" b="1" dirty="0" smtClean="0">
                <a:solidFill>
                  <a:srgbClr val="FF0000"/>
                </a:solidFill>
                <a:ea typeface="Calibri" panose="020F0502020204030204" pitchFamily="34" charset="0"/>
                <a:cs typeface="Times New Roman" panose="02020603050405020304" pitchFamily="18" charset="0"/>
                <a:hlinkClick r:id="rId2"/>
              </a:rPr>
              <a:t>Codul </a:t>
            </a:r>
            <a:r>
              <a:rPr lang="ro-RO" sz="3300" b="1" dirty="0">
                <a:solidFill>
                  <a:srgbClr val="FF0000"/>
                </a:solidFill>
                <a:ea typeface="Calibri" panose="020F0502020204030204" pitchFamily="34" charset="0"/>
                <a:cs typeface="Times New Roman" panose="02020603050405020304" pitchFamily="18" charset="0"/>
                <a:hlinkClick r:id="rId2"/>
              </a:rPr>
              <a:t>Educației</a:t>
            </a:r>
            <a:r>
              <a:rPr lang="ro-RO" sz="3300" b="1" dirty="0">
                <a:solidFill>
                  <a:srgbClr val="FF0000"/>
                </a:solidFill>
                <a:ea typeface="Calibri" panose="020F0502020204030204" pitchFamily="34" charset="0"/>
                <a:cs typeface="Times New Roman" panose="02020603050405020304" pitchFamily="18" charset="0"/>
              </a:rPr>
              <a:t> </a:t>
            </a:r>
            <a:r>
              <a:rPr lang="ro-RO" sz="2600" dirty="0">
                <a:solidFill>
                  <a:srgbClr val="000000"/>
                </a:solidFill>
                <a:ea typeface="Calibri" panose="020F0502020204030204" pitchFamily="34" charset="0"/>
                <a:cs typeface="Times New Roman" panose="02020603050405020304" pitchFamily="18" charset="0"/>
              </a:rPr>
              <a:t>nr.152 din 17.07.2014. </a:t>
            </a:r>
            <a:r>
              <a:rPr lang="ro-RO" sz="2600" dirty="0">
                <a:ea typeface="Calibri" panose="020F0502020204030204" pitchFamily="34" charset="0"/>
                <a:cs typeface="Times New Roman" panose="02020603050405020304" pitchFamily="18" charset="0"/>
              </a:rPr>
              <a:t>În Monitorul Oficial al Republicii Moldova nr.319-324 din </a:t>
            </a:r>
            <a:r>
              <a:rPr lang="ro-RO" sz="2600" dirty="0" smtClean="0">
                <a:ea typeface="Calibri" panose="020F0502020204030204" pitchFamily="34" charset="0"/>
                <a:cs typeface="Times New Roman" panose="02020603050405020304" pitchFamily="18" charset="0"/>
              </a:rPr>
              <a:t>24.10.2014</a:t>
            </a:r>
            <a:endParaRPr lang="en-US" sz="2600" dirty="0">
              <a:ea typeface="Calibri" panose="020F0502020204030204" pitchFamily="34" charset="0"/>
              <a:cs typeface="Times New Roman" panose="02020603050405020304" pitchFamily="18" charset="0"/>
            </a:endParaRPr>
          </a:p>
          <a:p>
            <a:pPr marL="0" lvl="0" indent="0" algn="just">
              <a:lnSpc>
                <a:spcPct val="107000"/>
              </a:lnSpc>
              <a:spcAft>
                <a:spcPts val="800"/>
              </a:spcAft>
              <a:buNone/>
            </a:pPr>
            <a:endParaRPr lang="ro-RO" sz="2600" b="1" u="sng" dirty="0" smtClean="0">
              <a:solidFill>
                <a:srgbClr val="0066CC"/>
              </a:solidFill>
              <a:ea typeface="Calibri" panose="020F0502020204030204" pitchFamily="34" charset="0"/>
              <a:cs typeface="Times New Roman" panose="02020603050405020304" pitchFamily="18" charset="0"/>
              <a:hlinkClick r:id="rId3"/>
            </a:endParaRPr>
          </a:p>
          <a:p>
            <a:pPr marL="0" lvl="0" indent="0" algn="just">
              <a:lnSpc>
                <a:spcPct val="107000"/>
              </a:lnSpc>
              <a:spcAft>
                <a:spcPts val="800"/>
              </a:spcAft>
              <a:buNone/>
            </a:pPr>
            <a:r>
              <a:rPr lang="ro-RO" sz="2800" b="1" u="sng" dirty="0" smtClean="0">
                <a:solidFill>
                  <a:srgbClr val="0066CC"/>
                </a:solidFill>
                <a:ea typeface="Calibri" panose="020F0502020204030204" pitchFamily="34" charset="0"/>
                <a:cs typeface="Times New Roman" panose="02020603050405020304" pitchFamily="18" charset="0"/>
                <a:hlinkClick r:id="rId3"/>
              </a:rPr>
              <a:t>Strategia de dezvoltare a educației pentru anii 2014-2020 „Educația </a:t>
            </a:r>
            <a:r>
              <a:rPr lang="ro-RO" sz="2800" b="1" u="sng" dirty="0" smtClean="0">
                <a:solidFill>
                  <a:schemeClr val="tx1">
                    <a:lumMod val="95000"/>
                    <a:lumOff val="5000"/>
                  </a:schemeClr>
                </a:solidFill>
                <a:ea typeface="Calibri" panose="020F0502020204030204" pitchFamily="34" charset="0"/>
                <a:cs typeface="Times New Roman" panose="02020603050405020304" pitchFamily="18" charset="0"/>
                <a:hlinkClick r:id="rId3"/>
              </a:rPr>
              <a:t>2020</a:t>
            </a:r>
            <a:r>
              <a:rPr lang="ro-RO" sz="2600" b="1" u="sng" dirty="0" smtClean="0">
                <a:solidFill>
                  <a:schemeClr val="tx1">
                    <a:lumMod val="95000"/>
                    <a:lumOff val="5000"/>
                  </a:schemeClr>
                </a:solidFill>
                <a:ea typeface="Calibri" panose="020F0502020204030204" pitchFamily="34" charset="0"/>
                <a:cs typeface="Times New Roman" panose="02020603050405020304" pitchFamily="18" charset="0"/>
                <a:hlinkClick r:id="rId3"/>
              </a:rPr>
              <a:t>”</a:t>
            </a:r>
            <a:r>
              <a:rPr lang="ro-RO" sz="2600" dirty="0" smtClean="0">
                <a:solidFill>
                  <a:schemeClr val="tx1">
                    <a:lumMod val="95000"/>
                    <a:lumOff val="5000"/>
                  </a:schemeClr>
                </a:solidFill>
                <a:ea typeface="Calibri" panose="020F0502020204030204" pitchFamily="34" charset="0"/>
                <a:cs typeface="Times New Roman" panose="02020603050405020304" pitchFamily="18" charset="0"/>
              </a:rPr>
              <a:t>aprobată prin HG nr. 944 din 14.11.2014</a:t>
            </a:r>
            <a:endParaRPr lang="en-US" sz="2600" dirty="0" smtClean="0">
              <a:solidFill>
                <a:schemeClr val="tx1">
                  <a:lumMod val="95000"/>
                  <a:lumOff val="5000"/>
                </a:schemeClr>
              </a:solidFill>
              <a:ea typeface="Calibri" panose="020F0502020204030204" pitchFamily="34" charset="0"/>
              <a:cs typeface="Times New Roman" panose="02020603050405020304" pitchFamily="18" charset="0"/>
            </a:endParaRPr>
          </a:p>
          <a:p>
            <a:pPr marL="0" lvl="0" indent="0" algn="just">
              <a:lnSpc>
                <a:spcPct val="107000"/>
              </a:lnSpc>
              <a:spcAft>
                <a:spcPts val="800"/>
              </a:spcAft>
              <a:buNone/>
            </a:pPr>
            <a:endParaRPr lang="ro-RO" sz="2600" b="1" u="sng" dirty="0" smtClean="0">
              <a:solidFill>
                <a:srgbClr val="0066CC"/>
              </a:solidFill>
              <a:ea typeface="Calibri" panose="020F0502020204030204" pitchFamily="34" charset="0"/>
              <a:cs typeface="Times New Roman" panose="02020603050405020304" pitchFamily="18" charset="0"/>
              <a:hlinkClick r:id="rId4"/>
            </a:endParaRPr>
          </a:p>
          <a:p>
            <a:pPr marL="0" lvl="0" indent="0" algn="just">
              <a:lnSpc>
                <a:spcPct val="107000"/>
              </a:lnSpc>
              <a:spcAft>
                <a:spcPts val="800"/>
              </a:spcAft>
              <a:buNone/>
            </a:pPr>
            <a:r>
              <a:rPr lang="ro-RO" sz="2600" b="1" u="sng" dirty="0" smtClean="0">
                <a:solidFill>
                  <a:srgbClr val="0066CC"/>
                </a:solidFill>
                <a:ea typeface="Calibri" panose="020F0502020204030204" pitchFamily="34" charset="0"/>
                <a:cs typeface="Times New Roman" panose="02020603050405020304" pitchFamily="18" charset="0"/>
                <a:hlinkClick r:id="rId4"/>
              </a:rPr>
              <a:t>Programul </a:t>
            </a:r>
            <a:r>
              <a:rPr lang="ro-RO" sz="2600" b="1" u="sng" dirty="0">
                <a:solidFill>
                  <a:srgbClr val="0066CC"/>
                </a:solidFill>
                <a:ea typeface="Calibri" panose="020F0502020204030204" pitchFamily="34" charset="0"/>
                <a:cs typeface="Times New Roman" panose="02020603050405020304" pitchFamily="18" charset="0"/>
                <a:hlinkClick r:id="rId4"/>
              </a:rPr>
              <a:t>de dezvoltare a educației incluzive în Republica Moldova pentru anii 2011-2020  </a:t>
            </a:r>
            <a:r>
              <a:rPr lang="ro-RO" sz="2600" b="1" dirty="0">
                <a:solidFill>
                  <a:schemeClr val="tx1">
                    <a:lumMod val="95000"/>
                    <a:lumOff val="5000"/>
                  </a:schemeClr>
                </a:solidFill>
                <a:ea typeface="Calibri" panose="020F0502020204030204" pitchFamily="34" charset="0"/>
                <a:cs typeface="Times New Roman" panose="02020603050405020304" pitchFamily="18" charset="0"/>
                <a:hlinkClick r:id="rId4"/>
              </a:rPr>
              <a:t>aprobat prin </a:t>
            </a:r>
            <a:r>
              <a:rPr lang="ro-RO" sz="2600" b="1" dirty="0" err="1">
                <a:solidFill>
                  <a:schemeClr val="tx1">
                    <a:lumMod val="95000"/>
                    <a:lumOff val="5000"/>
                  </a:schemeClr>
                </a:solidFill>
                <a:ea typeface="Calibri" panose="020F0502020204030204" pitchFamily="34" charset="0"/>
                <a:cs typeface="Times New Roman" panose="02020603050405020304" pitchFamily="18" charset="0"/>
                <a:hlinkClick r:id="rId4"/>
              </a:rPr>
              <a:t>Hotărîrea</a:t>
            </a:r>
            <a:r>
              <a:rPr lang="ro-RO" sz="2600" b="1" dirty="0">
                <a:solidFill>
                  <a:schemeClr val="tx1">
                    <a:lumMod val="95000"/>
                    <a:lumOff val="5000"/>
                  </a:schemeClr>
                </a:solidFill>
                <a:ea typeface="Calibri" panose="020F0502020204030204" pitchFamily="34" charset="0"/>
                <a:cs typeface="Times New Roman" panose="02020603050405020304" pitchFamily="18" charset="0"/>
                <a:hlinkClick r:id="rId4"/>
              </a:rPr>
              <a:t> Guvernului nr</a:t>
            </a:r>
            <a:r>
              <a:rPr lang="ro-RO" sz="2600" b="1" dirty="0">
                <a:solidFill>
                  <a:srgbClr val="000000"/>
                </a:solidFill>
                <a:ea typeface="Calibri" panose="020F0502020204030204" pitchFamily="34" charset="0"/>
                <a:cs typeface="Times New Roman" panose="02020603050405020304" pitchFamily="18" charset="0"/>
                <a:hlinkClick r:id="rId4"/>
              </a:rPr>
              <a:t>.</a:t>
            </a:r>
            <a:r>
              <a:rPr lang="ro-RO" sz="2600" dirty="0">
                <a:solidFill>
                  <a:srgbClr val="000000"/>
                </a:solidFill>
                <a:ea typeface="Calibri" panose="020F0502020204030204" pitchFamily="34" charset="0"/>
                <a:cs typeface="Times New Roman" panose="02020603050405020304" pitchFamily="18" charset="0"/>
              </a:rPr>
              <a:t>523 din 11.07.2011. În Monitorul Oficial al Republicii Moldova nr.114-116 din </a:t>
            </a:r>
            <a:r>
              <a:rPr lang="ro-RO" sz="2600" dirty="0" smtClean="0">
                <a:solidFill>
                  <a:srgbClr val="000000"/>
                </a:solidFill>
                <a:ea typeface="Calibri" panose="020F0502020204030204" pitchFamily="34" charset="0"/>
                <a:cs typeface="Times New Roman" panose="02020603050405020304" pitchFamily="18" charset="0"/>
              </a:rPr>
              <a:t>15.07.2011</a:t>
            </a:r>
            <a:endParaRPr lang="ro-RO" sz="24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buFont typeface="+mj-lt"/>
              <a:buAutoNum type="arabicPeriod"/>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sz="1800" dirty="0"/>
          </a:p>
        </p:txBody>
      </p:sp>
      <p:pic>
        <p:nvPicPr>
          <p:cNvPr id="4" name="Picture 5" descr="C:\Users\pc\Pictures\images4LRI9OVP.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3840" y="5072074"/>
            <a:ext cx="1440160" cy="1461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4772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vi-VN" sz="2800" b="1" dirty="0">
                <a:latin typeface="+mn-lt"/>
              </a:rPr>
              <a:t>Structuri funcţionale de asistenţă psihopedagogică</a:t>
            </a:r>
            <a:endParaRPr lang="en-US" sz="2800" b="1" dirty="0">
              <a:latin typeface="+mn-lt"/>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4842" y="2174929"/>
            <a:ext cx="1786283" cy="3542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Стрелка вправо 7"/>
          <p:cNvSpPr/>
          <p:nvPr/>
        </p:nvSpPr>
        <p:spPr>
          <a:xfrm>
            <a:off x="1835696" y="2196554"/>
            <a:ext cx="2448272" cy="3744416"/>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ro-RO" b="1" dirty="0" smtClean="0">
                <a:solidFill>
                  <a:srgbClr val="FF0000"/>
                </a:solidFill>
                <a:latin typeface="Times New Roman" pitchFamily="18" charset="0"/>
                <a:cs typeface="Times New Roman" pitchFamily="18" charset="0"/>
              </a:rPr>
              <a:t>monitorizează, evaluează şi supervizează metodologic</a:t>
            </a:r>
            <a:endParaRPr lang="ru-RU" b="1" dirty="0">
              <a:solidFill>
                <a:srgbClr val="FF0000"/>
              </a:solidFill>
              <a:latin typeface="Times New Roman" pitchFamily="18" charset="0"/>
              <a:cs typeface="Times New Roman" pitchFamily="18" charset="0"/>
            </a:endParaRPr>
          </a:p>
        </p:txBody>
      </p:sp>
      <p:sp>
        <p:nvSpPr>
          <p:cNvPr id="7" name="Скругленный прямоугольник 9"/>
          <p:cNvSpPr/>
          <p:nvPr/>
        </p:nvSpPr>
        <p:spPr>
          <a:xfrm>
            <a:off x="3563821" y="2528900"/>
            <a:ext cx="2088299" cy="283414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ro-RO" sz="2400" dirty="0" smtClean="0">
                <a:latin typeface="Times New Roman" panose="02020603050405020304" pitchFamily="18" charset="0"/>
                <a:cs typeface="Times New Roman" panose="02020603050405020304" pitchFamily="18" charset="0"/>
              </a:rPr>
              <a:t> </a:t>
            </a:r>
            <a:r>
              <a:rPr lang="ro-RO" sz="2400" dirty="0" smtClean="0">
                <a:solidFill>
                  <a:srgbClr val="002060"/>
                </a:solidFill>
                <a:latin typeface="Times New Roman" pitchFamily="18" charset="0"/>
                <a:cs typeface="Times New Roman" pitchFamily="18" charset="0"/>
              </a:rPr>
              <a:t>Serviciul raional/</a:t>
            </a:r>
          </a:p>
          <a:p>
            <a:r>
              <a:rPr lang="ro-RO" sz="2400" dirty="0" smtClean="0">
                <a:solidFill>
                  <a:srgbClr val="002060"/>
                </a:solidFill>
                <a:latin typeface="Times New Roman" pitchFamily="18" charset="0"/>
                <a:cs typeface="Times New Roman" pitchFamily="18" charset="0"/>
              </a:rPr>
              <a:t>municipal de asistenţă psihopeda-gogică (35)</a:t>
            </a:r>
            <a:endParaRPr lang="ru-RU" sz="2400" dirty="0">
              <a:solidFill>
                <a:srgbClr val="002060"/>
              </a:solidFill>
              <a:latin typeface="Times New Roman" pitchFamily="18" charset="0"/>
              <a:cs typeface="Times New Roman" pitchFamily="18" charset="0"/>
            </a:endParaRPr>
          </a:p>
        </p:txBody>
      </p:sp>
      <p:sp>
        <p:nvSpPr>
          <p:cNvPr id="8" name="Стрелка вправо 10"/>
          <p:cNvSpPr/>
          <p:nvPr/>
        </p:nvSpPr>
        <p:spPr>
          <a:xfrm>
            <a:off x="5508104" y="2207736"/>
            <a:ext cx="1728192" cy="3816424"/>
          </a:xfrm>
          <a:prstGeom prst="rightArrow">
            <a:avLst>
              <a:gd name="adj1" fmla="val 50000"/>
              <a:gd name="adj2" fmla="val 47736"/>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o-RO" sz="1300" b="1" dirty="0" smtClean="0">
                <a:solidFill>
                  <a:srgbClr val="FF0000"/>
                </a:solidFill>
              </a:rPr>
              <a:t>monitorizeazăevaluează şi supervizează metodologic</a:t>
            </a:r>
            <a:endParaRPr lang="ru-RU" sz="1300" b="1" dirty="0">
              <a:solidFill>
                <a:srgbClr val="FF0000"/>
              </a:solidFill>
            </a:endParaRPr>
          </a:p>
        </p:txBody>
      </p:sp>
      <p:sp>
        <p:nvSpPr>
          <p:cNvPr id="9" name="Скругленный прямоугольник 12"/>
          <p:cNvSpPr/>
          <p:nvPr/>
        </p:nvSpPr>
        <p:spPr>
          <a:xfrm>
            <a:off x="7055984" y="2528900"/>
            <a:ext cx="1800200" cy="345638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o-RO" sz="2400" dirty="0" smtClean="0"/>
              <a:t> </a:t>
            </a:r>
            <a:r>
              <a:rPr lang="ro-RO" sz="2400" dirty="0" smtClean="0">
                <a:solidFill>
                  <a:srgbClr val="002060"/>
                </a:solidFill>
                <a:latin typeface="Times New Roman" pitchFamily="18" charset="0"/>
                <a:cs typeface="Times New Roman" pitchFamily="18" charset="0"/>
              </a:rPr>
              <a:t>Serviciile la nivel de instituţie de învăţămînt</a:t>
            </a:r>
            <a:endParaRPr lang="ru-RU" sz="2400" dirty="0">
              <a:solidFill>
                <a:srgbClr val="002060"/>
              </a:solidFill>
              <a:latin typeface="Times New Roman" pitchFamily="18" charset="0"/>
              <a:cs typeface="Times New Roman" pitchFamily="18" charset="0"/>
            </a:endParaRPr>
          </a:p>
        </p:txBody>
      </p:sp>
      <p:sp>
        <p:nvSpPr>
          <p:cNvPr id="11" name="Текст 3"/>
          <p:cNvSpPr txBox="1">
            <a:spLocks/>
          </p:cNvSpPr>
          <p:nvPr/>
        </p:nvSpPr>
        <p:spPr>
          <a:xfrm>
            <a:off x="0" y="1556792"/>
            <a:ext cx="2555776" cy="639762"/>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buNone/>
            </a:pPr>
            <a:r>
              <a:rPr lang="ro-RO" b="1" dirty="0" smtClean="0">
                <a:solidFill>
                  <a:srgbClr val="FF0000"/>
                </a:solidFill>
                <a:latin typeface="Times New Roman" pitchFamily="18" charset="0"/>
                <a:cs typeface="Times New Roman" pitchFamily="18" charset="0"/>
              </a:rPr>
              <a:t>Nivel Republican</a:t>
            </a:r>
            <a:endParaRPr lang="ru-RU" b="1" dirty="0">
              <a:solidFill>
                <a:srgbClr val="FF0000"/>
              </a:solidFill>
              <a:latin typeface="Times New Roman" pitchFamily="18" charset="0"/>
              <a:cs typeface="Times New Roman" pitchFamily="18" charset="0"/>
            </a:endParaRPr>
          </a:p>
        </p:txBody>
      </p:sp>
      <p:sp>
        <p:nvSpPr>
          <p:cNvPr id="12" name="Текст 5"/>
          <p:cNvSpPr txBox="1">
            <a:spLocks/>
          </p:cNvSpPr>
          <p:nvPr/>
        </p:nvSpPr>
        <p:spPr>
          <a:xfrm>
            <a:off x="3009528" y="1709118"/>
            <a:ext cx="3240360" cy="639762"/>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buNone/>
            </a:pPr>
            <a:r>
              <a:rPr lang="ro-RO" sz="1600" dirty="0" smtClean="0">
                <a:latin typeface="Times New Roman" pitchFamily="18" charset="0"/>
                <a:cs typeface="Times New Roman" pitchFamily="18" charset="0"/>
              </a:rPr>
              <a:t> </a:t>
            </a:r>
            <a:r>
              <a:rPr lang="ro-RO" sz="1600" b="1" dirty="0" smtClean="0">
                <a:solidFill>
                  <a:srgbClr val="FF0000"/>
                </a:solidFill>
                <a:latin typeface="Times New Roman" pitchFamily="18" charset="0"/>
                <a:cs typeface="Times New Roman" pitchFamily="18" charset="0"/>
              </a:rPr>
              <a:t>Nivel raional/municipal</a:t>
            </a:r>
            <a:endParaRPr lang="ru-RU" sz="1600" b="1" dirty="0">
              <a:solidFill>
                <a:srgbClr val="FF0000"/>
              </a:solidFill>
              <a:latin typeface="Times New Roman" pitchFamily="18" charset="0"/>
              <a:cs typeface="Times New Roman" pitchFamily="18" charset="0"/>
            </a:endParaRPr>
          </a:p>
        </p:txBody>
      </p:sp>
      <p:sp>
        <p:nvSpPr>
          <p:cNvPr id="13" name="Текст 5"/>
          <p:cNvSpPr txBox="1">
            <a:spLocks/>
          </p:cNvSpPr>
          <p:nvPr/>
        </p:nvSpPr>
        <p:spPr>
          <a:xfrm>
            <a:off x="7020272" y="1556792"/>
            <a:ext cx="2123728" cy="639762"/>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ro-RO" sz="2400" b="1" i="0" u="none" strike="noStrike" kern="1200" cap="none" spc="0" normalizeH="0" baseline="0" noProof="0" dirty="0" smtClean="0">
                <a:ln>
                  <a:noFill/>
                </a:ln>
                <a:solidFill>
                  <a:schemeClr val="tx1"/>
                </a:solidFill>
                <a:effectLst/>
                <a:uLnTx/>
                <a:uFillTx/>
                <a:latin typeface="+mn-lt"/>
                <a:ea typeface="+mn-ea"/>
                <a:cs typeface="+mn-cs"/>
              </a:rPr>
              <a:t> </a:t>
            </a:r>
            <a:r>
              <a:rPr kumimoji="0" lang="ro-RO" sz="24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Instituţional</a:t>
            </a:r>
            <a:endParaRPr kumimoji="0" lang="ru-RU" sz="2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pic>
        <p:nvPicPr>
          <p:cNvPr id="14" name="Picture 5" descr="C:\Users\pc\Pictures\images4LRI9OV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6710" y="5429264"/>
            <a:ext cx="1249786" cy="1189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0062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3633178666"/>
              </p:ext>
            </p:extLst>
          </p:nvPr>
        </p:nvGraphicFramePr>
        <p:xfrm>
          <a:off x="683568" y="1484784"/>
          <a:ext cx="749935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5"/>
          <p:cNvSpPr>
            <a:spLocks noGrp="1"/>
          </p:cNvSpPr>
          <p:nvPr>
            <p:ph type="sldNum" sz="quarter" idx="12"/>
          </p:nvPr>
        </p:nvSpPr>
        <p:spPr/>
        <p:txBody>
          <a:bodyPr/>
          <a:lstStyle/>
          <a:p>
            <a:pPr>
              <a:defRPr/>
            </a:pPr>
            <a:fld id="{20409027-3D17-448C-BD1D-B477150E6588}" type="slidenum">
              <a:rPr lang="en-US"/>
              <a:pPr>
                <a:defRPr/>
              </a:pPr>
              <a:t>9</a:t>
            </a:fld>
            <a:endParaRPr lang="en-US" dirty="0"/>
          </a:p>
        </p:txBody>
      </p:sp>
      <p:sp>
        <p:nvSpPr>
          <p:cNvPr id="2" name="Rectangle 1"/>
          <p:cNvSpPr/>
          <p:nvPr/>
        </p:nvSpPr>
        <p:spPr>
          <a:xfrm>
            <a:off x="179512" y="493228"/>
            <a:ext cx="8640960" cy="64633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o-RO" sz="3600" b="1" dirty="0" smtClean="0">
                <a:solidFill>
                  <a:schemeClr val="tx2"/>
                </a:solidFill>
                <a:cs typeface="Times New Roman" pitchFamily="18" charset="0"/>
              </a:rPr>
              <a:t>Structuri de suport</a:t>
            </a:r>
            <a:endParaRPr lang="ro-RO" sz="3600" b="1" cap="all" spc="0" dirty="0" smtClean="0">
              <a:ln w="0"/>
              <a:solidFill>
                <a:schemeClr val="tx2"/>
              </a:solidFill>
              <a:effectLst>
                <a:reflection blurRad="12700" stA="50000" endPos="50000" dist="5000" dir="5400000" sy="-100000" rotWithShape="0"/>
              </a:effectLst>
            </a:endParaRPr>
          </a:p>
        </p:txBody>
      </p:sp>
      <p:pic>
        <p:nvPicPr>
          <p:cNvPr id="6" name="Picture 5" descr="C:\Users\pc\Pictures\images4LRI9OVP.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96336" y="4869161"/>
            <a:ext cx="1440160" cy="1461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986746"/>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1050</TotalTime>
  <Words>1016</Words>
  <Application>Microsoft Office PowerPoint</Application>
  <PresentationFormat>On-screen Show (4:3)</PresentationFormat>
  <Paragraphs>174</Paragraphs>
  <Slides>23</Slides>
  <Notes>1</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Office Theme</vt:lpstr>
      <vt:lpstr>Clarity</vt:lpstr>
      <vt:lpstr>INCLUZIUNEA EDUCAŢIONALĂ  A COPIILOR CU CERINŢE EDUCAŢIONALE SPECIALE</vt:lpstr>
      <vt:lpstr>Convenția ONU cu privire la drepturile copilului</vt:lpstr>
      <vt:lpstr>Convenția ONU cu privire la drepturile copilului</vt:lpstr>
      <vt:lpstr>Pentru realizarea acestui drept, Statele Membre   vor asigură</vt:lpstr>
      <vt:lpstr>PowerPoint Presentation</vt:lpstr>
      <vt:lpstr>Am pornit</vt:lpstr>
      <vt:lpstr>Documente de politici</vt:lpstr>
      <vt:lpstr>Structuri funcţionale de asistenţă psihopedagogică</vt:lpstr>
      <vt:lpstr>PowerPoint Presentation</vt:lpstr>
      <vt:lpstr>Pachet minim de servicii de educație incluzivă</vt:lpstr>
      <vt:lpstr>           Implementarea educației incluzive </vt:lpstr>
      <vt:lpstr>EI - copii din IR care învață în școlile din comunititate</vt:lpstr>
      <vt:lpstr>Acte normative </vt:lpstr>
      <vt:lpstr>Parteneri în realizarea procesului EI – structuri statele </vt:lpstr>
      <vt:lpstr>Parteneriate in implementarea EI – institutii internaționale și ONGuri</vt:lpstr>
      <vt:lpstr> Proiect  ME, UNICEF, CRAP  2014-2015„Transformarea sistemului rezidențial de îngrijire şi promovarea educaţiei incluzive” </vt:lpstr>
      <vt:lpstr>Provocări...Bariere</vt:lpstr>
      <vt:lpstr> Proiect  ME, UNICEF, CRAP</vt:lpstr>
      <vt:lpstr>PowerPoint Presentation</vt:lpstr>
      <vt:lpstr>Provocări...Bariere...</vt:lpstr>
      <vt:lpstr>PowerPoint Presentation</vt:lpstr>
      <vt:lpstr>…o Şcoală care se mîndreşte cu fiecare din ei ...</vt:lpstr>
      <vt:lpstr>Date de contact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Diapozitivul 1</dc:title>
  <dc:creator>aurica</dc:creator>
  <cp:lastModifiedBy>pc</cp:lastModifiedBy>
  <cp:revision>244</cp:revision>
  <dcterms:created xsi:type="dcterms:W3CDTF">2015-10-15T18:06:52Z</dcterms:created>
  <dcterms:modified xsi:type="dcterms:W3CDTF">2015-12-07T20:02:00Z</dcterms:modified>
</cp:coreProperties>
</file>