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56" r:id="rId4"/>
    <p:sldId id="357" r:id="rId5"/>
    <p:sldId id="335" r:id="rId6"/>
    <p:sldId id="360" r:id="rId7"/>
    <p:sldId id="336" r:id="rId8"/>
    <p:sldId id="340" r:id="rId9"/>
    <p:sldId id="355" r:id="rId10"/>
    <p:sldId id="358" r:id="rId11"/>
    <p:sldId id="359" r:id="rId12"/>
    <p:sldId id="352" r:id="rId13"/>
    <p:sldId id="343" r:id="rId14"/>
    <p:sldId id="345" r:id="rId15"/>
    <p:sldId id="362" r:id="rId16"/>
    <p:sldId id="363" r:id="rId17"/>
    <p:sldId id="348" r:id="rId18"/>
    <p:sldId id="350" r:id="rId19"/>
    <p:sldId id="35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4A7B"/>
    <a:srgbClr val="954E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99" autoAdjust="0"/>
  </p:normalViewPr>
  <p:slideViewPr>
    <p:cSldViewPr>
      <p:cViewPr>
        <p:scale>
          <a:sx n="60" d="100"/>
          <a:sy n="60" d="100"/>
        </p:scale>
        <p:origin x="-1434" y="-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08E5F-B9B6-4941-B8F4-8760DCDE7457}" type="doc">
      <dgm:prSet loTypeId="urn:microsoft.com/office/officeart/2005/8/layout/cycle6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61BDCE5F-2AB3-43E3-87AC-393B1A3EB454}">
      <dgm:prSet phldrT="[Text]"/>
      <dgm:spPr/>
      <dgm:t>
        <a:bodyPr/>
        <a:lstStyle/>
        <a:p>
          <a:r>
            <a:rPr lang="ro-RO" b="1" dirty="0" smtClean="0"/>
            <a:t>Proiectul DI</a:t>
          </a:r>
        </a:p>
        <a:p>
          <a:r>
            <a:rPr lang="ro-RO" dirty="0" smtClean="0"/>
            <a:t>(2008 – prezent)</a:t>
          </a:r>
          <a:endParaRPr lang="ro-RO" dirty="0"/>
        </a:p>
      </dgm:t>
    </dgm:pt>
    <dgm:pt modelId="{D4EE2212-F4A8-44C5-9960-B0B9DBE13EF2}" type="parTrans" cxnId="{CB5BCD41-E322-4B3B-9E15-7EDE09503AFA}">
      <dgm:prSet/>
      <dgm:spPr/>
      <dgm:t>
        <a:bodyPr/>
        <a:lstStyle/>
        <a:p>
          <a:endParaRPr lang="ro-RO"/>
        </a:p>
      </dgm:t>
    </dgm:pt>
    <dgm:pt modelId="{AD61D910-541D-45B8-B593-0E79E52E0053}" type="sibTrans" cxnId="{CB5BCD41-E322-4B3B-9E15-7EDE09503AFA}">
      <dgm:prSet/>
      <dgm:spPr/>
      <dgm:t>
        <a:bodyPr/>
        <a:lstStyle/>
        <a:p>
          <a:endParaRPr lang="ro-RO"/>
        </a:p>
      </dgm:t>
    </dgm:pt>
    <dgm:pt modelId="{F8D29C25-FFB2-4C9D-A4CA-06AC099E1D48}">
      <dgm:prSet phldrT="[Text]"/>
      <dgm:spPr/>
      <dgm:t>
        <a:bodyPr/>
        <a:lstStyle/>
        <a:p>
          <a:r>
            <a:rPr lang="ro-RO" b="1" dirty="0" smtClean="0"/>
            <a:t>Proiectul EI</a:t>
          </a:r>
        </a:p>
        <a:p>
          <a:r>
            <a:rPr lang="ro-RO" dirty="0" smtClean="0"/>
            <a:t>(2010 – prezent)</a:t>
          </a:r>
          <a:endParaRPr lang="ro-RO" dirty="0"/>
        </a:p>
      </dgm:t>
    </dgm:pt>
    <dgm:pt modelId="{339CF87A-63EA-41BB-83F2-9D77CCF1A3AA}" type="parTrans" cxnId="{2C4A80AC-6715-4064-A11E-DE2C9F49C63A}">
      <dgm:prSet/>
      <dgm:spPr/>
      <dgm:t>
        <a:bodyPr/>
        <a:lstStyle/>
        <a:p>
          <a:endParaRPr lang="ro-RO"/>
        </a:p>
      </dgm:t>
    </dgm:pt>
    <dgm:pt modelId="{B1B501DE-14F0-4799-A29E-27300A89A6A3}" type="sibTrans" cxnId="{2C4A80AC-6715-4064-A11E-DE2C9F49C63A}">
      <dgm:prSet/>
      <dgm:spPr/>
      <dgm:t>
        <a:bodyPr/>
        <a:lstStyle/>
        <a:p>
          <a:endParaRPr lang="ro-RO"/>
        </a:p>
      </dgm:t>
    </dgm:pt>
    <dgm:pt modelId="{3EC4189E-FD81-44E9-BB17-79657883A53B}">
      <dgm:prSet phldrT="[Text]"/>
      <dgm:spPr/>
      <dgm:t>
        <a:bodyPr/>
        <a:lstStyle/>
        <a:p>
          <a:r>
            <a:rPr lang="ro-RO" b="1" dirty="0" smtClean="0"/>
            <a:t>Proiectul MALM</a:t>
          </a:r>
        </a:p>
        <a:p>
          <a:r>
            <a:rPr lang="ro-RO" dirty="0" smtClean="0"/>
            <a:t>(2008 – 2014)</a:t>
          </a:r>
          <a:endParaRPr lang="ro-RO" dirty="0"/>
        </a:p>
      </dgm:t>
    </dgm:pt>
    <dgm:pt modelId="{0DBE7F5C-4908-4007-ADD9-01F25D33752C}" type="parTrans" cxnId="{AFE2B9DA-BD29-4684-9C70-DB99CF6D4C28}">
      <dgm:prSet/>
      <dgm:spPr/>
      <dgm:t>
        <a:bodyPr/>
        <a:lstStyle/>
        <a:p>
          <a:endParaRPr lang="ro-RO"/>
        </a:p>
      </dgm:t>
    </dgm:pt>
    <dgm:pt modelId="{A0FCE8F4-D57E-4B05-B8E5-DF241243F6B0}" type="sibTrans" cxnId="{AFE2B9DA-BD29-4684-9C70-DB99CF6D4C28}">
      <dgm:prSet/>
      <dgm:spPr/>
      <dgm:t>
        <a:bodyPr/>
        <a:lstStyle/>
        <a:p>
          <a:endParaRPr lang="ro-RO"/>
        </a:p>
      </dgm:t>
    </dgm:pt>
    <dgm:pt modelId="{1861BD55-4B8A-4824-BEA4-3F2438399934}">
      <dgm:prSet phldrT="[Text]"/>
      <dgm:spPr/>
      <dgm:t>
        <a:bodyPr/>
        <a:lstStyle/>
        <a:p>
          <a:r>
            <a:rPr lang="ro-RO" b="1" dirty="0" smtClean="0"/>
            <a:t>Participarea copiilor</a:t>
          </a:r>
        </a:p>
        <a:p>
          <a:r>
            <a:rPr lang="ro-RO" dirty="0" smtClean="0"/>
            <a:t>(2013 – prezent)</a:t>
          </a:r>
          <a:endParaRPr lang="ro-RO" dirty="0"/>
        </a:p>
      </dgm:t>
    </dgm:pt>
    <dgm:pt modelId="{6204DCFA-F45A-4693-B2FB-25F0983D90E4}" type="parTrans" cxnId="{0231A464-73D5-4D4C-98C7-AF053A9468DB}">
      <dgm:prSet/>
      <dgm:spPr/>
      <dgm:t>
        <a:bodyPr/>
        <a:lstStyle/>
        <a:p>
          <a:endParaRPr lang="ro-RO"/>
        </a:p>
      </dgm:t>
    </dgm:pt>
    <dgm:pt modelId="{C5EA0651-A845-45ED-9431-E52A2BB7AFAC}" type="sibTrans" cxnId="{0231A464-73D5-4D4C-98C7-AF053A9468DB}">
      <dgm:prSet/>
      <dgm:spPr/>
      <dgm:t>
        <a:bodyPr/>
        <a:lstStyle/>
        <a:p>
          <a:endParaRPr lang="ro-RO"/>
        </a:p>
      </dgm:t>
    </dgm:pt>
    <dgm:pt modelId="{2741F3EB-9E11-41F4-8276-2FD75AD37A65}">
      <dgm:prSet phldrT="[Text]"/>
      <dgm:spPr/>
      <dgm:t>
        <a:bodyPr/>
        <a:lstStyle/>
        <a:p>
          <a:r>
            <a:rPr lang="ro-RO" b="1" noProof="0" dirty="0" smtClean="0"/>
            <a:t>Incluziunea </a:t>
          </a:r>
          <a:r>
            <a:rPr lang="ro-RO" b="1" dirty="0" smtClean="0"/>
            <a:t>copiilor </a:t>
          </a:r>
          <a:r>
            <a:rPr lang="ro-RO" b="1" dirty="0" smtClean="0"/>
            <a:t>în </a:t>
          </a:r>
          <a:r>
            <a:rPr lang="ro-RO" b="1" dirty="0" smtClean="0"/>
            <a:t>şcolile generale</a:t>
          </a:r>
        </a:p>
        <a:p>
          <a:r>
            <a:rPr lang="ro-RO" dirty="0" smtClean="0"/>
            <a:t>(aug. 2010 – aug. 2015)</a:t>
          </a:r>
          <a:endParaRPr lang="ro-RO" dirty="0"/>
        </a:p>
      </dgm:t>
    </dgm:pt>
    <dgm:pt modelId="{C20F5531-85DF-45F6-9B3C-3610FF706A7D}" type="parTrans" cxnId="{E002F0E4-8A98-48B4-B815-EB84EBE93DC9}">
      <dgm:prSet/>
      <dgm:spPr/>
      <dgm:t>
        <a:bodyPr/>
        <a:lstStyle/>
        <a:p>
          <a:endParaRPr lang="ro-RO"/>
        </a:p>
      </dgm:t>
    </dgm:pt>
    <dgm:pt modelId="{9E0716D4-7F81-4EE2-8CE3-2355B9E7354F}" type="sibTrans" cxnId="{E002F0E4-8A98-48B4-B815-EB84EBE93DC9}">
      <dgm:prSet/>
      <dgm:spPr/>
      <dgm:t>
        <a:bodyPr/>
        <a:lstStyle/>
        <a:p>
          <a:endParaRPr lang="ro-RO"/>
        </a:p>
      </dgm:t>
    </dgm:pt>
    <dgm:pt modelId="{AF46FD07-FAB9-4D2F-8EC6-5AC7731125BC}">
      <dgm:prSet/>
      <dgm:spPr/>
      <dgm:t>
        <a:bodyPr/>
        <a:lstStyle/>
        <a:p>
          <a:r>
            <a:rPr lang="ro-RO" b="1" dirty="0" smtClean="0"/>
            <a:t>Proiectul MI</a:t>
          </a:r>
        </a:p>
        <a:p>
          <a:r>
            <a:rPr lang="ro-RO" dirty="0" smtClean="0"/>
            <a:t>(2009 – prezent)</a:t>
          </a:r>
          <a:endParaRPr lang="ro-RO" dirty="0"/>
        </a:p>
      </dgm:t>
    </dgm:pt>
    <dgm:pt modelId="{0B3A8D42-28CA-4AD2-A0EC-F50EAAE36E03}" type="parTrans" cxnId="{F8900F4D-9987-4240-94E5-7D3BA8D94C3F}">
      <dgm:prSet/>
      <dgm:spPr/>
      <dgm:t>
        <a:bodyPr/>
        <a:lstStyle/>
        <a:p>
          <a:endParaRPr lang="ro-RO"/>
        </a:p>
      </dgm:t>
    </dgm:pt>
    <dgm:pt modelId="{5F9F2AE3-68DB-4604-8F6D-0DB59238C9C9}" type="sibTrans" cxnId="{F8900F4D-9987-4240-94E5-7D3BA8D94C3F}">
      <dgm:prSet/>
      <dgm:spPr/>
      <dgm:t>
        <a:bodyPr/>
        <a:lstStyle/>
        <a:p>
          <a:endParaRPr lang="ro-RO"/>
        </a:p>
      </dgm:t>
    </dgm:pt>
    <dgm:pt modelId="{4A7ED21E-C5AF-4BDF-8225-A15F5EB93EBD}">
      <dgm:prSet/>
      <dgm:spPr/>
      <dgm:t>
        <a:bodyPr/>
        <a:lstStyle/>
        <a:p>
          <a:r>
            <a:rPr lang="ro-RO" b="1" dirty="0" smtClean="0"/>
            <a:t>Proiectul ITC</a:t>
          </a:r>
        </a:p>
        <a:p>
          <a:r>
            <a:rPr lang="ro-RO" dirty="0" smtClean="0"/>
            <a:t>(2014 – prezent)</a:t>
          </a:r>
          <a:endParaRPr lang="ro-RO" dirty="0"/>
        </a:p>
      </dgm:t>
    </dgm:pt>
    <dgm:pt modelId="{FD62543D-ECF9-4B41-B95C-15BF4475C83E}" type="parTrans" cxnId="{D4B007C4-E6CE-4E5F-B983-E819AFFCFC66}">
      <dgm:prSet/>
      <dgm:spPr/>
      <dgm:t>
        <a:bodyPr/>
        <a:lstStyle/>
        <a:p>
          <a:endParaRPr lang="ro-RO"/>
        </a:p>
      </dgm:t>
    </dgm:pt>
    <dgm:pt modelId="{91074C06-F8AD-4B8C-AD47-A88AC12250B6}" type="sibTrans" cxnId="{D4B007C4-E6CE-4E5F-B983-E819AFFCFC66}">
      <dgm:prSet/>
      <dgm:spPr/>
      <dgm:t>
        <a:bodyPr/>
        <a:lstStyle/>
        <a:p>
          <a:endParaRPr lang="ro-RO"/>
        </a:p>
      </dgm:t>
    </dgm:pt>
    <dgm:pt modelId="{307A2BDF-EA33-480C-AFB2-915EE793D174}" type="pres">
      <dgm:prSet presAssocID="{5EB08E5F-B9B6-4941-B8F4-8760DCDE745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7DBF73-DB56-490A-BDCE-7CAA53BDA894}" type="pres">
      <dgm:prSet presAssocID="{61BDCE5F-2AB3-43E3-87AC-393B1A3EB454}" presName="node" presStyleLbl="node1" presStyleIdx="0" presStyleCnt="7" custScaleX="206564" custScaleY="175252" custRadScaleRad="100143" custRadScaleInc="-85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D4A1CE-56C5-470B-8D3C-F80F70CAAA56}" type="pres">
      <dgm:prSet presAssocID="{61BDCE5F-2AB3-43E3-87AC-393B1A3EB454}" presName="spNode" presStyleCnt="0"/>
      <dgm:spPr/>
    </dgm:pt>
    <dgm:pt modelId="{0BD6FDD0-F6C7-40C5-8B6E-A0D1512DB32D}" type="pres">
      <dgm:prSet presAssocID="{AD61D910-541D-45B8-B593-0E79E52E0053}" presName="sibTrans" presStyleLbl="sibTrans1D1" presStyleIdx="0" presStyleCnt="7"/>
      <dgm:spPr/>
      <dgm:t>
        <a:bodyPr/>
        <a:lstStyle/>
        <a:p>
          <a:endParaRPr lang="en-GB"/>
        </a:p>
      </dgm:t>
    </dgm:pt>
    <dgm:pt modelId="{33985EEB-DB70-4738-80D5-71A2A873DCA3}" type="pres">
      <dgm:prSet presAssocID="{F8D29C25-FFB2-4C9D-A4CA-06AC099E1D48}" presName="node" presStyleLbl="node1" presStyleIdx="1" presStyleCnt="7" custScaleX="206564" custScaleY="175252" custRadScaleRad="122796" custRadScaleInc="838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C5A38C-9354-41BD-B0C6-145C69692E09}" type="pres">
      <dgm:prSet presAssocID="{F8D29C25-FFB2-4C9D-A4CA-06AC099E1D48}" presName="spNode" presStyleCnt="0"/>
      <dgm:spPr/>
    </dgm:pt>
    <dgm:pt modelId="{E8391389-B16E-42BB-A112-8A50453012C8}" type="pres">
      <dgm:prSet presAssocID="{B1B501DE-14F0-4799-A29E-27300A89A6A3}" presName="sibTrans" presStyleLbl="sibTrans1D1" presStyleIdx="1" presStyleCnt="7"/>
      <dgm:spPr/>
      <dgm:t>
        <a:bodyPr/>
        <a:lstStyle/>
        <a:p>
          <a:endParaRPr lang="en-GB"/>
        </a:p>
      </dgm:t>
    </dgm:pt>
    <dgm:pt modelId="{FA94CDD1-E730-4270-AB66-B6535F638617}" type="pres">
      <dgm:prSet presAssocID="{AF46FD07-FAB9-4D2F-8EC6-5AC7731125BC}" presName="node" presStyleLbl="node1" presStyleIdx="2" presStyleCnt="7" custScaleX="206564" custScaleY="175252" custRadScaleRad="121667" custRadScaleInc="-152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61142D-216A-4C90-9153-1984B7418110}" type="pres">
      <dgm:prSet presAssocID="{AF46FD07-FAB9-4D2F-8EC6-5AC7731125BC}" presName="spNode" presStyleCnt="0"/>
      <dgm:spPr/>
    </dgm:pt>
    <dgm:pt modelId="{AA730D33-C998-4849-9392-DFC62D82B679}" type="pres">
      <dgm:prSet presAssocID="{5F9F2AE3-68DB-4604-8F6D-0DB59238C9C9}" presName="sibTrans" presStyleLbl="sibTrans1D1" presStyleIdx="2" presStyleCnt="7"/>
      <dgm:spPr/>
      <dgm:t>
        <a:bodyPr/>
        <a:lstStyle/>
        <a:p>
          <a:endParaRPr lang="ru-RU"/>
        </a:p>
      </dgm:t>
    </dgm:pt>
    <dgm:pt modelId="{8BB6E29D-86F7-4612-8DCE-D5ADD8FFCD50}" type="pres">
      <dgm:prSet presAssocID="{4A7ED21E-C5AF-4BDF-8225-A15F5EB93EBD}" presName="node" presStyleLbl="node1" presStyleIdx="3" presStyleCnt="7" custScaleX="206564" custScaleY="175252" custRadScaleRad="115808" custRadScaleInc="-842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6EAC1F-51D9-4E07-99B7-0BB245E56E03}" type="pres">
      <dgm:prSet presAssocID="{4A7ED21E-C5AF-4BDF-8225-A15F5EB93EBD}" presName="spNode" presStyleCnt="0"/>
      <dgm:spPr/>
    </dgm:pt>
    <dgm:pt modelId="{B256D119-3922-42ED-A842-42DEE1FE366C}" type="pres">
      <dgm:prSet presAssocID="{91074C06-F8AD-4B8C-AD47-A88AC12250B6}" presName="sibTrans" presStyleLbl="sibTrans1D1" presStyleIdx="3" presStyleCnt="7"/>
      <dgm:spPr/>
      <dgm:t>
        <a:bodyPr/>
        <a:lstStyle/>
        <a:p>
          <a:endParaRPr lang="ru-RU"/>
        </a:p>
      </dgm:t>
    </dgm:pt>
    <dgm:pt modelId="{1A277ABB-4FEC-4D65-90B8-8C7533AD1ECB}" type="pres">
      <dgm:prSet presAssocID="{3EC4189E-FD81-44E9-BB17-79657883A53B}" presName="node" presStyleLbl="node1" presStyleIdx="4" presStyleCnt="7" custScaleX="206564" custScaleY="175252" custRadScaleRad="115809" custRadScaleInc="842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52ED47-36D7-486B-8161-DCCD265BFDBF}" type="pres">
      <dgm:prSet presAssocID="{3EC4189E-FD81-44E9-BB17-79657883A53B}" presName="spNode" presStyleCnt="0"/>
      <dgm:spPr/>
    </dgm:pt>
    <dgm:pt modelId="{665C5C9D-2263-4B43-826D-BC49EA971DE7}" type="pres">
      <dgm:prSet presAssocID="{A0FCE8F4-D57E-4B05-B8E5-DF241243F6B0}" presName="sibTrans" presStyleLbl="sibTrans1D1" presStyleIdx="4" presStyleCnt="7"/>
      <dgm:spPr/>
      <dgm:t>
        <a:bodyPr/>
        <a:lstStyle/>
        <a:p>
          <a:endParaRPr lang="en-GB"/>
        </a:p>
      </dgm:t>
    </dgm:pt>
    <dgm:pt modelId="{E2F4BEEC-BC9A-44C0-91CF-B64EAE1419FB}" type="pres">
      <dgm:prSet presAssocID="{1861BD55-4B8A-4824-BEA4-3F2438399934}" presName="node" presStyleLbl="node1" presStyleIdx="5" presStyleCnt="7" custScaleX="206564" custScaleY="175252" custRadScaleRad="124835" custRadScaleInc="168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7C5522-5B57-47F1-9009-E7F58DC08880}" type="pres">
      <dgm:prSet presAssocID="{1861BD55-4B8A-4824-BEA4-3F2438399934}" presName="spNode" presStyleCnt="0"/>
      <dgm:spPr/>
    </dgm:pt>
    <dgm:pt modelId="{EF574B70-7997-4754-8C52-A6B5A55AA03A}" type="pres">
      <dgm:prSet presAssocID="{C5EA0651-A845-45ED-9431-E52A2BB7AFAC}" presName="sibTrans" presStyleLbl="sibTrans1D1" presStyleIdx="5" presStyleCnt="7"/>
      <dgm:spPr/>
      <dgm:t>
        <a:bodyPr/>
        <a:lstStyle/>
        <a:p>
          <a:endParaRPr lang="en-GB"/>
        </a:p>
      </dgm:t>
    </dgm:pt>
    <dgm:pt modelId="{C0F8249C-B466-406D-ABA7-402B98997E2B}" type="pres">
      <dgm:prSet presAssocID="{2741F3EB-9E11-41F4-8276-2FD75AD37A65}" presName="node" presStyleLbl="node1" presStyleIdx="6" presStyleCnt="7" custScaleX="206564" custScaleY="175252" custRadScaleRad="126105" custRadScaleInc="-937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00260F-1308-413B-BBE8-C922F61EBEC3}" type="pres">
      <dgm:prSet presAssocID="{2741F3EB-9E11-41F4-8276-2FD75AD37A65}" presName="spNode" presStyleCnt="0"/>
      <dgm:spPr/>
    </dgm:pt>
    <dgm:pt modelId="{E50B66CF-93B9-45A0-B9A3-6D2DAE924241}" type="pres">
      <dgm:prSet presAssocID="{9E0716D4-7F81-4EE2-8CE3-2355B9E7354F}" presName="sibTrans" presStyleLbl="sibTrans1D1" presStyleIdx="6" presStyleCnt="7"/>
      <dgm:spPr/>
      <dgm:t>
        <a:bodyPr/>
        <a:lstStyle/>
        <a:p>
          <a:endParaRPr lang="en-GB"/>
        </a:p>
      </dgm:t>
    </dgm:pt>
  </dgm:ptLst>
  <dgm:cxnLst>
    <dgm:cxn modelId="{2E7A1858-EBC0-4048-A61E-C4449F32F5EB}" type="presOf" srcId="{AD61D910-541D-45B8-B593-0E79E52E0053}" destId="{0BD6FDD0-F6C7-40C5-8B6E-A0D1512DB32D}" srcOrd="0" destOrd="0" presId="urn:microsoft.com/office/officeart/2005/8/layout/cycle6"/>
    <dgm:cxn modelId="{460EED0F-2EE9-47F8-818F-C2ED575CE96C}" type="presOf" srcId="{61BDCE5F-2AB3-43E3-87AC-393B1A3EB454}" destId="{517DBF73-DB56-490A-BDCE-7CAA53BDA894}" srcOrd="0" destOrd="0" presId="urn:microsoft.com/office/officeart/2005/8/layout/cycle6"/>
    <dgm:cxn modelId="{C4611D89-5AB5-4A55-B143-AA966D0AB501}" type="presOf" srcId="{4A7ED21E-C5AF-4BDF-8225-A15F5EB93EBD}" destId="{8BB6E29D-86F7-4612-8DCE-D5ADD8FFCD50}" srcOrd="0" destOrd="0" presId="urn:microsoft.com/office/officeart/2005/8/layout/cycle6"/>
    <dgm:cxn modelId="{2C4A80AC-6715-4064-A11E-DE2C9F49C63A}" srcId="{5EB08E5F-B9B6-4941-B8F4-8760DCDE7457}" destId="{F8D29C25-FFB2-4C9D-A4CA-06AC099E1D48}" srcOrd="1" destOrd="0" parTransId="{339CF87A-63EA-41BB-83F2-9D77CCF1A3AA}" sibTransId="{B1B501DE-14F0-4799-A29E-27300A89A6A3}"/>
    <dgm:cxn modelId="{0C1E0DBD-B86E-4863-B8D1-D08B4FB026C9}" type="presOf" srcId="{A0FCE8F4-D57E-4B05-B8E5-DF241243F6B0}" destId="{665C5C9D-2263-4B43-826D-BC49EA971DE7}" srcOrd="0" destOrd="0" presId="urn:microsoft.com/office/officeart/2005/8/layout/cycle6"/>
    <dgm:cxn modelId="{F63D9EB7-BDC9-481D-A9BF-9CC515E2B84E}" type="presOf" srcId="{5EB08E5F-B9B6-4941-B8F4-8760DCDE7457}" destId="{307A2BDF-EA33-480C-AFB2-915EE793D174}" srcOrd="0" destOrd="0" presId="urn:microsoft.com/office/officeart/2005/8/layout/cycle6"/>
    <dgm:cxn modelId="{A7E13B2D-336B-45F6-AAB7-82A9B0441835}" type="presOf" srcId="{2741F3EB-9E11-41F4-8276-2FD75AD37A65}" destId="{C0F8249C-B466-406D-ABA7-402B98997E2B}" srcOrd="0" destOrd="0" presId="urn:microsoft.com/office/officeart/2005/8/layout/cycle6"/>
    <dgm:cxn modelId="{F82B2B07-BFD8-4944-AFC3-1881C60A828C}" type="presOf" srcId="{B1B501DE-14F0-4799-A29E-27300A89A6A3}" destId="{E8391389-B16E-42BB-A112-8A50453012C8}" srcOrd="0" destOrd="0" presId="urn:microsoft.com/office/officeart/2005/8/layout/cycle6"/>
    <dgm:cxn modelId="{AB85D878-576D-419E-9551-6C7B72116BF6}" type="presOf" srcId="{9E0716D4-7F81-4EE2-8CE3-2355B9E7354F}" destId="{E50B66CF-93B9-45A0-B9A3-6D2DAE924241}" srcOrd="0" destOrd="0" presId="urn:microsoft.com/office/officeart/2005/8/layout/cycle6"/>
    <dgm:cxn modelId="{AFE2B9DA-BD29-4684-9C70-DB99CF6D4C28}" srcId="{5EB08E5F-B9B6-4941-B8F4-8760DCDE7457}" destId="{3EC4189E-FD81-44E9-BB17-79657883A53B}" srcOrd="4" destOrd="0" parTransId="{0DBE7F5C-4908-4007-ADD9-01F25D33752C}" sibTransId="{A0FCE8F4-D57E-4B05-B8E5-DF241243F6B0}"/>
    <dgm:cxn modelId="{14E25E95-27CD-4127-A1B7-42858ABDFC8E}" type="presOf" srcId="{3EC4189E-FD81-44E9-BB17-79657883A53B}" destId="{1A277ABB-4FEC-4D65-90B8-8C7533AD1ECB}" srcOrd="0" destOrd="0" presId="urn:microsoft.com/office/officeart/2005/8/layout/cycle6"/>
    <dgm:cxn modelId="{14477E5F-0CF4-4FE2-B488-B41D0EF3139D}" type="presOf" srcId="{91074C06-F8AD-4B8C-AD47-A88AC12250B6}" destId="{B256D119-3922-42ED-A842-42DEE1FE366C}" srcOrd="0" destOrd="0" presId="urn:microsoft.com/office/officeart/2005/8/layout/cycle6"/>
    <dgm:cxn modelId="{3BC52555-0D0A-416E-8EDA-40ED2FAC01DE}" type="presOf" srcId="{1861BD55-4B8A-4824-BEA4-3F2438399934}" destId="{E2F4BEEC-BC9A-44C0-91CF-B64EAE1419FB}" srcOrd="0" destOrd="0" presId="urn:microsoft.com/office/officeart/2005/8/layout/cycle6"/>
    <dgm:cxn modelId="{6F7B21DA-5DF0-4E57-B40E-3B7F49DC3E61}" type="presOf" srcId="{AF46FD07-FAB9-4D2F-8EC6-5AC7731125BC}" destId="{FA94CDD1-E730-4270-AB66-B6535F638617}" srcOrd="0" destOrd="0" presId="urn:microsoft.com/office/officeart/2005/8/layout/cycle6"/>
    <dgm:cxn modelId="{E002F0E4-8A98-48B4-B815-EB84EBE93DC9}" srcId="{5EB08E5F-B9B6-4941-B8F4-8760DCDE7457}" destId="{2741F3EB-9E11-41F4-8276-2FD75AD37A65}" srcOrd="6" destOrd="0" parTransId="{C20F5531-85DF-45F6-9B3C-3610FF706A7D}" sibTransId="{9E0716D4-7F81-4EE2-8CE3-2355B9E7354F}"/>
    <dgm:cxn modelId="{FEDF9AE8-3BF8-4709-8A45-F206A5BA2D45}" type="presOf" srcId="{F8D29C25-FFB2-4C9D-A4CA-06AC099E1D48}" destId="{33985EEB-DB70-4738-80D5-71A2A873DCA3}" srcOrd="0" destOrd="0" presId="urn:microsoft.com/office/officeart/2005/8/layout/cycle6"/>
    <dgm:cxn modelId="{0231A464-73D5-4D4C-98C7-AF053A9468DB}" srcId="{5EB08E5F-B9B6-4941-B8F4-8760DCDE7457}" destId="{1861BD55-4B8A-4824-BEA4-3F2438399934}" srcOrd="5" destOrd="0" parTransId="{6204DCFA-F45A-4693-B2FB-25F0983D90E4}" sibTransId="{C5EA0651-A845-45ED-9431-E52A2BB7AFAC}"/>
    <dgm:cxn modelId="{D4B007C4-E6CE-4E5F-B983-E819AFFCFC66}" srcId="{5EB08E5F-B9B6-4941-B8F4-8760DCDE7457}" destId="{4A7ED21E-C5AF-4BDF-8225-A15F5EB93EBD}" srcOrd="3" destOrd="0" parTransId="{FD62543D-ECF9-4B41-B95C-15BF4475C83E}" sibTransId="{91074C06-F8AD-4B8C-AD47-A88AC12250B6}"/>
    <dgm:cxn modelId="{F8900F4D-9987-4240-94E5-7D3BA8D94C3F}" srcId="{5EB08E5F-B9B6-4941-B8F4-8760DCDE7457}" destId="{AF46FD07-FAB9-4D2F-8EC6-5AC7731125BC}" srcOrd="2" destOrd="0" parTransId="{0B3A8D42-28CA-4AD2-A0EC-F50EAAE36E03}" sibTransId="{5F9F2AE3-68DB-4604-8F6D-0DB59238C9C9}"/>
    <dgm:cxn modelId="{A419763D-2E2D-4319-8123-ECAB5B166F07}" type="presOf" srcId="{5F9F2AE3-68DB-4604-8F6D-0DB59238C9C9}" destId="{AA730D33-C998-4849-9392-DFC62D82B679}" srcOrd="0" destOrd="0" presId="urn:microsoft.com/office/officeart/2005/8/layout/cycle6"/>
    <dgm:cxn modelId="{3B8D5632-7FCD-44E0-98FD-560FE3521152}" type="presOf" srcId="{C5EA0651-A845-45ED-9431-E52A2BB7AFAC}" destId="{EF574B70-7997-4754-8C52-A6B5A55AA03A}" srcOrd="0" destOrd="0" presId="urn:microsoft.com/office/officeart/2005/8/layout/cycle6"/>
    <dgm:cxn modelId="{CB5BCD41-E322-4B3B-9E15-7EDE09503AFA}" srcId="{5EB08E5F-B9B6-4941-B8F4-8760DCDE7457}" destId="{61BDCE5F-2AB3-43E3-87AC-393B1A3EB454}" srcOrd="0" destOrd="0" parTransId="{D4EE2212-F4A8-44C5-9960-B0B9DBE13EF2}" sibTransId="{AD61D910-541D-45B8-B593-0E79E52E0053}"/>
    <dgm:cxn modelId="{E40177C2-16FE-4A6B-A1C8-C589DE0A8C2C}" type="presParOf" srcId="{307A2BDF-EA33-480C-AFB2-915EE793D174}" destId="{517DBF73-DB56-490A-BDCE-7CAA53BDA894}" srcOrd="0" destOrd="0" presId="urn:microsoft.com/office/officeart/2005/8/layout/cycle6"/>
    <dgm:cxn modelId="{2A928CEE-F31B-4BA1-8558-0431C91E35AE}" type="presParOf" srcId="{307A2BDF-EA33-480C-AFB2-915EE793D174}" destId="{14D4A1CE-56C5-470B-8D3C-F80F70CAAA56}" srcOrd="1" destOrd="0" presId="urn:microsoft.com/office/officeart/2005/8/layout/cycle6"/>
    <dgm:cxn modelId="{9B3FE4FB-FE90-4907-9ABD-B60E323B5AFB}" type="presParOf" srcId="{307A2BDF-EA33-480C-AFB2-915EE793D174}" destId="{0BD6FDD0-F6C7-40C5-8B6E-A0D1512DB32D}" srcOrd="2" destOrd="0" presId="urn:microsoft.com/office/officeart/2005/8/layout/cycle6"/>
    <dgm:cxn modelId="{517EB3E8-C309-4EB2-BC84-3D3BC44CEFE6}" type="presParOf" srcId="{307A2BDF-EA33-480C-AFB2-915EE793D174}" destId="{33985EEB-DB70-4738-80D5-71A2A873DCA3}" srcOrd="3" destOrd="0" presId="urn:microsoft.com/office/officeart/2005/8/layout/cycle6"/>
    <dgm:cxn modelId="{F21AFE9F-0515-4100-91CE-DBF854869A73}" type="presParOf" srcId="{307A2BDF-EA33-480C-AFB2-915EE793D174}" destId="{72C5A38C-9354-41BD-B0C6-145C69692E09}" srcOrd="4" destOrd="0" presId="urn:microsoft.com/office/officeart/2005/8/layout/cycle6"/>
    <dgm:cxn modelId="{64F60282-6829-4614-AC40-7404C763CA3F}" type="presParOf" srcId="{307A2BDF-EA33-480C-AFB2-915EE793D174}" destId="{E8391389-B16E-42BB-A112-8A50453012C8}" srcOrd="5" destOrd="0" presId="urn:microsoft.com/office/officeart/2005/8/layout/cycle6"/>
    <dgm:cxn modelId="{DB1ED336-7321-481C-A0A8-E7FDCC621749}" type="presParOf" srcId="{307A2BDF-EA33-480C-AFB2-915EE793D174}" destId="{FA94CDD1-E730-4270-AB66-B6535F638617}" srcOrd="6" destOrd="0" presId="urn:microsoft.com/office/officeart/2005/8/layout/cycle6"/>
    <dgm:cxn modelId="{7D3C8A73-DE93-4391-B20E-77A2E972E464}" type="presParOf" srcId="{307A2BDF-EA33-480C-AFB2-915EE793D174}" destId="{F961142D-216A-4C90-9153-1984B7418110}" srcOrd="7" destOrd="0" presId="urn:microsoft.com/office/officeart/2005/8/layout/cycle6"/>
    <dgm:cxn modelId="{FB9ECB76-9C76-47D1-A619-43147D2DBF7D}" type="presParOf" srcId="{307A2BDF-EA33-480C-AFB2-915EE793D174}" destId="{AA730D33-C998-4849-9392-DFC62D82B679}" srcOrd="8" destOrd="0" presId="urn:microsoft.com/office/officeart/2005/8/layout/cycle6"/>
    <dgm:cxn modelId="{AC14619F-029A-488A-9DDD-97711AE52C97}" type="presParOf" srcId="{307A2BDF-EA33-480C-AFB2-915EE793D174}" destId="{8BB6E29D-86F7-4612-8DCE-D5ADD8FFCD50}" srcOrd="9" destOrd="0" presId="urn:microsoft.com/office/officeart/2005/8/layout/cycle6"/>
    <dgm:cxn modelId="{F2DB6D0D-F73C-4FC2-B998-C2F5498B9C5F}" type="presParOf" srcId="{307A2BDF-EA33-480C-AFB2-915EE793D174}" destId="{E26EAC1F-51D9-4E07-99B7-0BB245E56E03}" srcOrd="10" destOrd="0" presId="urn:microsoft.com/office/officeart/2005/8/layout/cycle6"/>
    <dgm:cxn modelId="{3D4C111F-F68C-4207-B41D-6579085597CB}" type="presParOf" srcId="{307A2BDF-EA33-480C-AFB2-915EE793D174}" destId="{B256D119-3922-42ED-A842-42DEE1FE366C}" srcOrd="11" destOrd="0" presId="urn:microsoft.com/office/officeart/2005/8/layout/cycle6"/>
    <dgm:cxn modelId="{F5C13BC4-4F13-4828-9D17-B8D8E59CB476}" type="presParOf" srcId="{307A2BDF-EA33-480C-AFB2-915EE793D174}" destId="{1A277ABB-4FEC-4D65-90B8-8C7533AD1ECB}" srcOrd="12" destOrd="0" presId="urn:microsoft.com/office/officeart/2005/8/layout/cycle6"/>
    <dgm:cxn modelId="{AAB6E77C-4C78-4603-964B-1202C3EC025A}" type="presParOf" srcId="{307A2BDF-EA33-480C-AFB2-915EE793D174}" destId="{A552ED47-36D7-486B-8161-DCCD265BFDBF}" srcOrd="13" destOrd="0" presId="urn:microsoft.com/office/officeart/2005/8/layout/cycle6"/>
    <dgm:cxn modelId="{44621521-162A-4696-8B45-79747D902E75}" type="presParOf" srcId="{307A2BDF-EA33-480C-AFB2-915EE793D174}" destId="{665C5C9D-2263-4B43-826D-BC49EA971DE7}" srcOrd="14" destOrd="0" presId="urn:microsoft.com/office/officeart/2005/8/layout/cycle6"/>
    <dgm:cxn modelId="{D5E843F3-E4C1-4B0B-B25A-D1152122AF24}" type="presParOf" srcId="{307A2BDF-EA33-480C-AFB2-915EE793D174}" destId="{E2F4BEEC-BC9A-44C0-91CF-B64EAE1419FB}" srcOrd="15" destOrd="0" presId="urn:microsoft.com/office/officeart/2005/8/layout/cycle6"/>
    <dgm:cxn modelId="{47C713B9-067F-43EA-9A98-2ACD02F70F30}" type="presParOf" srcId="{307A2BDF-EA33-480C-AFB2-915EE793D174}" destId="{4B7C5522-5B57-47F1-9009-E7F58DC08880}" srcOrd="16" destOrd="0" presId="urn:microsoft.com/office/officeart/2005/8/layout/cycle6"/>
    <dgm:cxn modelId="{4F207742-2956-4515-87E4-0BE88A2B1A25}" type="presParOf" srcId="{307A2BDF-EA33-480C-AFB2-915EE793D174}" destId="{EF574B70-7997-4754-8C52-A6B5A55AA03A}" srcOrd="17" destOrd="0" presId="urn:microsoft.com/office/officeart/2005/8/layout/cycle6"/>
    <dgm:cxn modelId="{126EECBF-0019-42F1-9F58-66D2B70DBD59}" type="presParOf" srcId="{307A2BDF-EA33-480C-AFB2-915EE793D174}" destId="{C0F8249C-B466-406D-ABA7-402B98997E2B}" srcOrd="18" destOrd="0" presId="urn:microsoft.com/office/officeart/2005/8/layout/cycle6"/>
    <dgm:cxn modelId="{8EE37FDE-D8DD-4AC4-9B72-68715988A230}" type="presParOf" srcId="{307A2BDF-EA33-480C-AFB2-915EE793D174}" destId="{5000260F-1308-413B-BBE8-C922F61EBEC3}" srcOrd="19" destOrd="0" presId="urn:microsoft.com/office/officeart/2005/8/layout/cycle6"/>
    <dgm:cxn modelId="{2F60C843-4613-45CE-AC9E-BB1286E376BE}" type="presParOf" srcId="{307A2BDF-EA33-480C-AFB2-915EE793D174}" destId="{E50B66CF-93B9-45A0-B9A3-6D2DAE924241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04C23F-3C88-4B9C-80C4-61C20A4069F5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BC7D285-4673-4536-BEDC-4A63A49F8181}">
      <dgm:prSet phldrT="[Text]"/>
      <dgm:spPr/>
      <dgm:t>
        <a:bodyPr/>
        <a:lstStyle/>
        <a:p>
          <a:r>
            <a:rPr lang="ro-RO" dirty="0" smtClean="0">
              <a:solidFill>
                <a:schemeClr val="bg1"/>
              </a:solidFill>
            </a:rPr>
            <a:t>De </a:t>
          </a:r>
          <a:r>
            <a:rPr lang="ro-RO" dirty="0" smtClean="0">
              <a:solidFill>
                <a:schemeClr val="bg1"/>
              </a:solidFill>
            </a:rPr>
            <a:t>sistem</a:t>
          </a:r>
          <a:endParaRPr lang="en-US" dirty="0">
            <a:solidFill>
              <a:schemeClr val="bg1"/>
            </a:solidFill>
          </a:endParaRPr>
        </a:p>
      </dgm:t>
    </dgm:pt>
    <dgm:pt modelId="{6F0C3F34-5802-46BE-8EA5-ED3A6ECC6080}" type="parTrans" cxnId="{9D50C9D7-EF74-4F45-8116-EDF8BD8BC62A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7D2B59A0-BF33-408B-BB59-BC818D935E62}" type="sibTrans" cxnId="{9D50C9D7-EF74-4F45-8116-EDF8BD8BC62A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399D5B4D-EC81-4556-8F27-10354A0DDFC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ro-RO" sz="2000" dirty="0" smtClean="0">
              <a:cs typeface="Arial" pitchFamily="34" charset="0"/>
            </a:rPr>
            <a:t>Sistemele de educație, sănătate și protecție socială colaborează  insuficient pentru prevenirea separării copilului de familie</a:t>
          </a:r>
          <a:endParaRPr lang="en-US" sz="2000" dirty="0">
            <a:cs typeface="Arial" pitchFamily="34" charset="0"/>
          </a:endParaRPr>
        </a:p>
      </dgm:t>
    </dgm:pt>
    <dgm:pt modelId="{9F9E9E90-53BA-4636-88F6-EC4B2D482B38}" type="parTrans" cxnId="{5669CE6D-64A6-4549-BC5C-B641978D51A5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891D479C-199C-4CF3-8E57-0CBA60EDC91A}" type="sibTrans" cxnId="{5669CE6D-64A6-4549-BC5C-B641978D51A5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27A8EA5D-9D23-43C3-9D7E-E17E6AD10DC6}">
      <dgm:prSet phldrT="[Text]" custT="1"/>
      <dgm:spPr/>
      <dgm:t>
        <a:bodyPr/>
        <a:lstStyle/>
        <a:p>
          <a:r>
            <a:rPr lang="ro-RO" sz="2200" dirty="0" smtClean="0">
              <a:cs typeface="Arial" pitchFamily="34" charset="0"/>
            </a:rPr>
            <a:t>Dezvoltarea insuficientă a serviciilor de sprijin familial, a serviciilor substitutive de tip familial pentru copiii aflaţi în situaţie de risc</a:t>
          </a:r>
          <a:endParaRPr lang="en-US" sz="2200" dirty="0">
            <a:solidFill>
              <a:schemeClr val="accent1">
                <a:lumMod val="50000"/>
              </a:schemeClr>
            </a:solidFill>
          </a:endParaRPr>
        </a:p>
      </dgm:t>
    </dgm:pt>
    <dgm:pt modelId="{969531B3-8551-4B2B-A0C3-E8AC9C486F0C}" type="parTrans" cxnId="{2683E2E6-F410-43B4-8869-B11CC4FC158E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274B4433-1181-4048-A8E9-AF107E768C0A}" type="sibTrans" cxnId="{2683E2E6-F410-43B4-8869-B11CC4FC158E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27A0D48C-75BF-48A4-A510-DD3A0887259D}">
      <dgm:prSet phldrT="[Text]"/>
      <dgm:spPr/>
      <dgm:t>
        <a:bodyPr/>
        <a:lstStyle/>
        <a:p>
          <a:r>
            <a:rPr lang="ro-RO" dirty="0" smtClean="0">
              <a:solidFill>
                <a:schemeClr val="bg1"/>
              </a:solidFill>
            </a:rPr>
            <a:t>De personal</a:t>
          </a:r>
          <a:endParaRPr lang="en-US" dirty="0">
            <a:solidFill>
              <a:schemeClr val="bg1"/>
            </a:solidFill>
          </a:endParaRPr>
        </a:p>
      </dgm:t>
    </dgm:pt>
    <dgm:pt modelId="{4CD964ED-0C7B-456E-BE92-902FC61F975D}" type="parTrans" cxnId="{C4158205-ED1E-4603-B6BB-616DE8884C86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A395F68F-2EC2-4AD8-BD02-1501B226A4C5}" type="sibTrans" cxnId="{C4158205-ED1E-4603-B6BB-616DE8884C86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EA685D2A-48BE-4E26-8DBC-B862886AB7E6}">
      <dgm:prSet phldrT="[Text]" custT="1"/>
      <dgm:spPr/>
      <dgm:t>
        <a:bodyPr/>
        <a:lstStyle/>
        <a:p>
          <a:r>
            <a:rPr lang="ro-RO" sz="2200" dirty="0" smtClean="0">
              <a:cs typeface="Arial" pitchFamily="34" charset="0"/>
            </a:rPr>
            <a:t>Insuficienţa şi fluctuaţia specialiştilor din sistemele de asistenţă socială, educaţie, sănătate</a:t>
          </a:r>
          <a:endParaRPr lang="en-US" sz="2200" dirty="0">
            <a:cs typeface="Arial" pitchFamily="34" charset="0"/>
          </a:endParaRPr>
        </a:p>
      </dgm:t>
    </dgm:pt>
    <dgm:pt modelId="{41309574-4A61-4AF6-9B54-B7F4785844D4}" type="parTrans" cxnId="{1EF8E42D-8C77-426B-9F3C-92F4DF03ED2C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AA3DDE28-640E-44AD-92CA-31E6DD783DD5}" type="sibTrans" cxnId="{1EF8E42D-8C77-426B-9F3C-92F4DF03ED2C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DB82BC68-FF4B-4ADF-97B4-37F46D7078F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ro-RO" sz="2000" dirty="0" smtClean="0">
              <a:cs typeface="Arial" pitchFamily="34" charset="0"/>
            </a:rPr>
            <a:t>Excluderea copiilor cu dizabilităţi severe</a:t>
          </a:r>
          <a:endParaRPr lang="en-US" sz="2000" dirty="0">
            <a:cs typeface="Arial" pitchFamily="34" charset="0"/>
          </a:endParaRPr>
        </a:p>
      </dgm:t>
    </dgm:pt>
    <dgm:pt modelId="{E96338F3-EF23-444C-9125-224E006787B9}" type="parTrans" cxnId="{AB97502D-AD3E-41E9-AC1D-F3B63B827287}">
      <dgm:prSet/>
      <dgm:spPr/>
    </dgm:pt>
    <dgm:pt modelId="{8714E642-3D74-42E5-84AD-DD7F4574DE1C}" type="sibTrans" cxnId="{AB97502D-AD3E-41E9-AC1D-F3B63B827287}">
      <dgm:prSet/>
      <dgm:spPr/>
    </dgm:pt>
    <dgm:pt modelId="{458A7549-051F-4C74-9335-D2304B74C74B}">
      <dgm:prSet phldrT="[Text]"/>
      <dgm:spPr/>
      <dgm:t>
        <a:bodyPr/>
        <a:lstStyle/>
        <a:p>
          <a:r>
            <a:rPr lang="ro-RO" dirty="0" smtClean="0">
              <a:solidFill>
                <a:schemeClr val="bg1"/>
              </a:solidFill>
            </a:rPr>
            <a:t>Metodologice </a:t>
          </a:r>
          <a:endParaRPr lang="en-US" dirty="0">
            <a:solidFill>
              <a:schemeClr val="bg1"/>
            </a:solidFill>
          </a:endParaRPr>
        </a:p>
      </dgm:t>
    </dgm:pt>
    <dgm:pt modelId="{4CD59A0E-98DE-4859-A640-79310CCD5989}" type="sibTrans" cxnId="{8870A9BE-906C-4ED6-95C5-033005908B2A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5860BA9D-9368-45F1-84D0-ED5164E9D93D}" type="parTrans" cxnId="{8870A9BE-906C-4ED6-95C5-033005908B2A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B4C0E2E8-D6C1-4297-86D8-9F533326421E}" type="pres">
      <dgm:prSet presAssocID="{2C04C23F-3C88-4B9C-80C4-61C20A4069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2D1A7-EB43-4875-AB1B-ACF32F082BB4}" type="pres">
      <dgm:prSet presAssocID="{EBC7D285-4673-4536-BEDC-4A63A49F8181}" presName="linNode" presStyleCnt="0"/>
      <dgm:spPr/>
      <dgm:t>
        <a:bodyPr/>
        <a:lstStyle/>
        <a:p>
          <a:endParaRPr lang="en-US"/>
        </a:p>
      </dgm:t>
    </dgm:pt>
    <dgm:pt modelId="{D8C148F4-74C6-4DAA-9CEA-92BF8A72CFF3}" type="pres">
      <dgm:prSet presAssocID="{EBC7D285-4673-4536-BEDC-4A63A49F818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42546-AF02-4318-8582-8FF5DA80902A}" type="pres">
      <dgm:prSet presAssocID="{EBC7D285-4673-4536-BEDC-4A63A49F8181}" presName="descendantText" presStyleLbl="alignAccFollowNode1" presStyleIdx="0" presStyleCnt="3" custScaleX="100588" custScaleY="117713" custLinFactNeighborX="617" custLinFactNeighborY="-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E46C2-A5F3-4E82-9350-47F82007701E}" type="pres">
      <dgm:prSet presAssocID="{7D2B59A0-BF33-408B-BB59-BC818D935E62}" presName="sp" presStyleCnt="0"/>
      <dgm:spPr/>
      <dgm:t>
        <a:bodyPr/>
        <a:lstStyle/>
        <a:p>
          <a:endParaRPr lang="en-US"/>
        </a:p>
      </dgm:t>
    </dgm:pt>
    <dgm:pt modelId="{D5797FD8-4532-4645-A5DA-81DB21BAC923}" type="pres">
      <dgm:prSet presAssocID="{458A7549-051F-4C74-9335-D2304B74C74B}" presName="linNode" presStyleCnt="0"/>
      <dgm:spPr/>
      <dgm:t>
        <a:bodyPr/>
        <a:lstStyle/>
        <a:p>
          <a:endParaRPr lang="en-US"/>
        </a:p>
      </dgm:t>
    </dgm:pt>
    <dgm:pt modelId="{5CB29D72-98B6-4BFC-9A75-53CEEB4F5911}" type="pres">
      <dgm:prSet presAssocID="{458A7549-051F-4C74-9335-D2304B74C74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FFF6C-4A0F-4801-9597-2572D0F1E626}" type="pres">
      <dgm:prSet presAssocID="{458A7549-051F-4C74-9335-D2304B74C74B}" presName="descendantText" presStyleLbl="alignAccFollowNode1" presStyleIdx="1" presStyleCnt="3" custScaleY="123995" custLinFactNeighborX="126" custLinFactNeighborY="-2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9547F-FE90-459E-ADD8-8A2F24D0F468}" type="pres">
      <dgm:prSet presAssocID="{4CD59A0E-98DE-4859-A640-79310CCD5989}" presName="sp" presStyleCnt="0"/>
      <dgm:spPr/>
      <dgm:t>
        <a:bodyPr/>
        <a:lstStyle/>
        <a:p>
          <a:endParaRPr lang="en-US"/>
        </a:p>
      </dgm:t>
    </dgm:pt>
    <dgm:pt modelId="{2B6ABDDE-89DB-4609-80A1-C187A5E5F69A}" type="pres">
      <dgm:prSet presAssocID="{27A0D48C-75BF-48A4-A510-DD3A0887259D}" presName="linNode" presStyleCnt="0"/>
      <dgm:spPr/>
      <dgm:t>
        <a:bodyPr/>
        <a:lstStyle/>
        <a:p>
          <a:endParaRPr lang="en-US"/>
        </a:p>
      </dgm:t>
    </dgm:pt>
    <dgm:pt modelId="{206C6F72-F02B-4A74-93CE-271ADDC0F9BA}" type="pres">
      <dgm:prSet presAssocID="{27A0D48C-75BF-48A4-A510-DD3A0887259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1E352-939D-45C5-86E3-B9DD645B5117}" type="pres">
      <dgm:prSet presAssocID="{27A0D48C-75BF-48A4-A510-DD3A0887259D}" presName="descendantText" presStyleLbl="alignAccFollowNode1" presStyleIdx="2" presStyleCnt="3" custScaleX="99650" custScaleY="108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50C9D7-EF74-4F45-8116-EDF8BD8BC62A}" srcId="{2C04C23F-3C88-4B9C-80C4-61C20A4069F5}" destId="{EBC7D285-4673-4536-BEDC-4A63A49F8181}" srcOrd="0" destOrd="0" parTransId="{6F0C3F34-5802-46BE-8EA5-ED3A6ECC6080}" sibTransId="{7D2B59A0-BF33-408B-BB59-BC818D935E62}"/>
    <dgm:cxn modelId="{C4158205-ED1E-4603-B6BB-616DE8884C86}" srcId="{2C04C23F-3C88-4B9C-80C4-61C20A4069F5}" destId="{27A0D48C-75BF-48A4-A510-DD3A0887259D}" srcOrd="2" destOrd="0" parTransId="{4CD964ED-0C7B-456E-BE92-902FC61F975D}" sibTransId="{A395F68F-2EC2-4AD8-BD02-1501B226A4C5}"/>
    <dgm:cxn modelId="{5669CE6D-64A6-4549-BC5C-B641978D51A5}" srcId="{EBC7D285-4673-4536-BEDC-4A63A49F8181}" destId="{399D5B4D-EC81-4556-8F27-10354A0DDFC2}" srcOrd="0" destOrd="0" parTransId="{9F9E9E90-53BA-4636-88F6-EC4B2D482B38}" sibTransId="{891D479C-199C-4CF3-8E57-0CBA60EDC91A}"/>
    <dgm:cxn modelId="{2683E2E6-F410-43B4-8869-B11CC4FC158E}" srcId="{458A7549-051F-4C74-9335-D2304B74C74B}" destId="{27A8EA5D-9D23-43C3-9D7E-E17E6AD10DC6}" srcOrd="0" destOrd="0" parTransId="{969531B3-8551-4B2B-A0C3-E8AC9C486F0C}" sibTransId="{274B4433-1181-4048-A8E9-AF107E768C0A}"/>
    <dgm:cxn modelId="{1F2B4650-6EAD-4FEE-A8E8-627B6427AC1C}" type="presOf" srcId="{2C04C23F-3C88-4B9C-80C4-61C20A4069F5}" destId="{B4C0E2E8-D6C1-4297-86D8-9F533326421E}" srcOrd="0" destOrd="0" presId="urn:microsoft.com/office/officeart/2005/8/layout/vList5"/>
    <dgm:cxn modelId="{78222259-6615-41DD-8F37-13972A4D659F}" type="presOf" srcId="{399D5B4D-EC81-4556-8F27-10354A0DDFC2}" destId="{30642546-AF02-4318-8582-8FF5DA80902A}" srcOrd="0" destOrd="0" presId="urn:microsoft.com/office/officeart/2005/8/layout/vList5"/>
    <dgm:cxn modelId="{20223110-2A72-4EED-A343-8B0D6C671452}" type="presOf" srcId="{27A8EA5D-9D23-43C3-9D7E-E17E6AD10DC6}" destId="{D72FFF6C-4A0F-4801-9597-2572D0F1E626}" srcOrd="0" destOrd="0" presId="urn:microsoft.com/office/officeart/2005/8/layout/vList5"/>
    <dgm:cxn modelId="{647156AC-4E68-4DD5-A84B-508CEA7F3318}" type="presOf" srcId="{458A7549-051F-4C74-9335-D2304B74C74B}" destId="{5CB29D72-98B6-4BFC-9A75-53CEEB4F5911}" srcOrd="0" destOrd="0" presId="urn:microsoft.com/office/officeart/2005/8/layout/vList5"/>
    <dgm:cxn modelId="{98EE60CD-9846-450C-A4D0-317040D55E41}" type="presOf" srcId="{DB82BC68-FF4B-4ADF-97B4-37F46D7078F2}" destId="{30642546-AF02-4318-8582-8FF5DA80902A}" srcOrd="0" destOrd="1" presId="urn:microsoft.com/office/officeart/2005/8/layout/vList5"/>
    <dgm:cxn modelId="{E4A3E28B-CAFF-48F1-99E3-E23EC650A63E}" type="presOf" srcId="{EA685D2A-48BE-4E26-8DBC-B862886AB7E6}" destId="{D8A1E352-939D-45C5-86E3-B9DD645B5117}" srcOrd="0" destOrd="0" presId="urn:microsoft.com/office/officeart/2005/8/layout/vList5"/>
    <dgm:cxn modelId="{4A87D48A-94D8-44AE-B7B9-7EA3A29964FF}" type="presOf" srcId="{27A0D48C-75BF-48A4-A510-DD3A0887259D}" destId="{206C6F72-F02B-4A74-93CE-271ADDC0F9BA}" srcOrd="0" destOrd="0" presId="urn:microsoft.com/office/officeart/2005/8/layout/vList5"/>
    <dgm:cxn modelId="{1EF8E42D-8C77-426B-9F3C-92F4DF03ED2C}" srcId="{27A0D48C-75BF-48A4-A510-DD3A0887259D}" destId="{EA685D2A-48BE-4E26-8DBC-B862886AB7E6}" srcOrd="0" destOrd="0" parTransId="{41309574-4A61-4AF6-9B54-B7F4785844D4}" sibTransId="{AA3DDE28-640E-44AD-92CA-31E6DD783DD5}"/>
    <dgm:cxn modelId="{8870A9BE-906C-4ED6-95C5-033005908B2A}" srcId="{2C04C23F-3C88-4B9C-80C4-61C20A4069F5}" destId="{458A7549-051F-4C74-9335-D2304B74C74B}" srcOrd="1" destOrd="0" parTransId="{5860BA9D-9368-45F1-84D0-ED5164E9D93D}" sibTransId="{4CD59A0E-98DE-4859-A640-79310CCD5989}"/>
    <dgm:cxn modelId="{7ADE163C-99A2-4436-9341-613CB16B32F3}" type="presOf" srcId="{EBC7D285-4673-4536-BEDC-4A63A49F8181}" destId="{D8C148F4-74C6-4DAA-9CEA-92BF8A72CFF3}" srcOrd="0" destOrd="0" presId="urn:microsoft.com/office/officeart/2005/8/layout/vList5"/>
    <dgm:cxn modelId="{AB97502D-AD3E-41E9-AC1D-F3B63B827287}" srcId="{EBC7D285-4673-4536-BEDC-4A63A49F8181}" destId="{DB82BC68-FF4B-4ADF-97B4-37F46D7078F2}" srcOrd="1" destOrd="0" parTransId="{E96338F3-EF23-444C-9125-224E006787B9}" sibTransId="{8714E642-3D74-42E5-84AD-DD7F4574DE1C}"/>
    <dgm:cxn modelId="{B1D58008-C1D8-4B0E-BF4F-88A346102B10}" type="presParOf" srcId="{B4C0E2E8-D6C1-4297-86D8-9F533326421E}" destId="{8942D1A7-EB43-4875-AB1B-ACF32F082BB4}" srcOrd="0" destOrd="0" presId="urn:microsoft.com/office/officeart/2005/8/layout/vList5"/>
    <dgm:cxn modelId="{FB61D3BC-7780-4B80-988B-B63B47B50607}" type="presParOf" srcId="{8942D1A7-EB43-4875-AB1B-ACF32F082BB4}" destId="{D8C148F4-74C6-4DAA-9CEA-92BF8A72CFF3}" srcOrd="0" destOrd="0" presId="urn:microsoft.com/office/officeart/2005/8/layout/vList5"/>
    <dgm:cxn modelId="{7CAA3C05-5A3B-48A0-B264-BBD6D614B119}" type="presParOf" srcId="{8942D1A7-EB43-4875-AB1B-ACF32F082BB4}" destId="{30642546-AF02-4318-8582-8FF5DA80902A}" srcOrd="1" destOrd="0" presId="urn:microsoft.com/office/officeart/2005/8/layout/vList5"/>
    <dgm:cxn modelId="{402C029D-D483-4B09-B5EC-16519DED13D3}" type="presParOf" srcId="{B4C0E2E8-D6C1-4297-86D8-9F533326421E}" destId="{FA8E46C2-A5F3-4E82-9350-47F82007701E}" srcOrd="1" destOrd="0" presId="urn:microsoft.com/office/officeart/2005/8/layout/vList5"/>
    <dgm:cxn modelId="{0966B24B-6144-4BCE-B60C-FA20120D127B}" type="presParOf" srcId="{B4C0E2E8-D6C1-4297-86D8-9F533326421E}" destId="{D5797FD8-4532-4645-A5DA-81DB21BAC923}" srcOrd="2" destOrd="0" presId="urn:microsoft.com/office/officeart/2005/8/layout/vList5"/>
    <dgm:cxn modelId="{E1FB1BF5-B1D4-4B7A-9D8F-15B684C5CC2D}" type="presParOf" srcId="{D5797FD8-4532-4645-A5DA-81DB21BAC923}" destId="{5CB29D72-98B6-4BFC-9A75-53CEEB4F5911}" srcOrd="0" destOrd="0" presId="urn:microsoft.com/office/officeart/2005/8/layout/vList5"/>
    <dgm:cxn modelId="{0DC1EBD6-4A65-4245-943A-9D0CBF825F74}" type="presParOf" srcId="{D5797FD8-4532-4645-A5DA-81DB21BAC923}" destId="{D72FFF6C-4A0F-4801-9597-2572D0F1E626}" srcOrd="1" destOrd="0" presId="urn:microsoft.com/office/officeart/2005/8/layout/vList5"/>
    <dgm:cxn modelId="{E1238748-4AB3-421F-8FED-18BAB6A67DCD}" type="presParOf" srcId="{B4C0E2E8-D6C1-4297-86D8-9F533326421E}" destId="{2989547F-FE90-459E-ADD8-8A2F24D0F468}" srcOrd="3" destOrd="0" presId="urn:microsoft.com/office/officeart/2005/8/layout/vList5"/>
    <dgm:cxn modelId="{4E5DF38E-72F7-48AC-867E-E8DFD62E8EDF}" type="presParOf" srcId="{B4C0E2E8-D6C1-4297-86D8-9F533326421E}" destId="{2B6ABDDE-89DB-4609-80A1-C187A5E5F69A}" srcOrd="4" destOrd="0" presId="urn:microsoft.com/office/officeart/2005/8/layout/vList5"/>
    <dgm:cxn modelId="{6295A646-5BF5-43CA-A957-D377F748C796}" type="presParOf" srcId="{2B6ABDDE-89DB-4609-80A1-C187A5E5F69A}" destId="{206C6F72-F02B-4A74-93CE-271ADDC0F9BA}" srcOrd="0" destOrd="0" presId="urn:microsoft.com/office/officeart/2005/8/layout/vList5"/>
    <dgm:cxn modelId="{699A806D-F286-4F68-95A0-6604D21A216E}" type="presParOf" srcId="{2B6ABDDE-89DB-4609-80A1-C187A5E5F69A}" destId="{D8A1E352-939D-45C5-86E3-B9DD645B51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04C23F-3C88-4B9C-80C4-61C20A4069F5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BC7D285-4673-4536-BEDC-4A63A49F8181}">
      <dgm:prSet phldrT="[Text]"/>
      <dgm:spPr/>
      <dgm:t>
        <a:bodyPr/>
        <a:lstStyle/>
        <a:p>
          <a:r>
            <a:rPr lang="ro-RO" dirty="0" smtClean="0">
              <a:solidFill>
                <a:schemeClr val="bg1"/>
              </a:solidFill>
            </a:rPr>
            <a:t>Organizaționale</a:t>
          </a:r>
          <a:endParaRPr lang="en-US" dirty="0">
            <a:solidFill>
              <a:schemeClr val="bg1"/>
            </a:solidFill>
          </a:endParaRPr>
        </a:p>
      </dgm:t>
    </dgm:pt>
    <dgm:pt modelId="{6F0C3F34-5802-46BE-8EA5-ED3A6ECC6080}" type="parTrans" cxnId="{9D50C9D7-EF74-4F45-8116-EDF8BD8BC62A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7D2B59A0-BF33-408B-BB59-BC818D935E62}" type="sibTrans" cxnId="{9D50C9D7-EF74-4F45-8116-EDF8BD8BC62A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399D5B4D-EC81-4556-8F27-10354A0DDFC2}">
      <dgm:prSet phldrT="[Text]" custT="1"/>
      <dgm:spPr/>
      <dgm:t>
        <a:bodyPr/>
        <a:lstStyle/>
        <a:p>
          <a:r>
            <a:rPr lang="ro-RO" sz="2000" dirty="0" smtClean="0">
              <a:solidFill>
                <a:srgbClr val="604A7B"/>
              </a:solidFill>
            </a:rPr>
            <a:t>Modalitatea de organizare a </a:t>
          </a:r>
          <a:r>
            <a:rPr lang="ro-RO" sz="2000" dirty="0" smtClean="0">
              <a:solidFill>
                <a:srgbClr val="604A7B"/>
              </a:solidFill>
            </a:rPr>
            <a:t>asistenței sociale, a procesului </a:t>
          </a:r>
          <a:r>
            <a:rPr lang="ro-RO" sz="2000" dirty="0" smtClean="0">
              <a:solidFill>
                <a:srgbClr val="604A7B"/>
              </a:solidFill>
            </a:rPr>
            <a:t>educațional pentru copii cu CES/dizabilități</a:t>
          </a:r>
          <a:endParaRPr lang="en-US" sz="2000" dirty="0">
            <a:solidFill>
              <a:srgbClr val="604A7B"/>
            </a:solidFill>
          </a:endParaRPr>
        </a:p>
      </dgm:t>
    </dgm:pt>
    <dgm:pt modelId="{9F9E9E90-53BA-4636-88F6-EC4B2D482B38}" type="parTrans" cxnId="{5669CE6D-64A6-4549-BC5C-B641978D51A5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891D479C-199C-4CF3-8E57-0CBA60EDC91A}" type="sibTrans" cxnId="{5669CE6D-64A6-4549-BC5C-B641978D51A5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5DC385E2-986D-410C-BBB8-0F146247362A}">
      <dgm:prSet/>
      <dgm:spPr/>
      <dgm:t>
        <a:bodyPr/>
        <a:lstStyle/>
        <a:p>
          <a:r>
            <a:rPr lang="ro-RO" dirty="0" smtClean="0"/>
            <a:t>De acces</a:t>
          </a:r>
          <a:endParaRPr lang="en-US" dirty="0"/>
        </a:p>
      </dgm:t>
    </dgm:pt>
    <dgm:pt modelId="{E3391FFA-4916-4292-A276-6C405864FBE5}" type="parTrans" cxnId="{2BE3E248-C5B3-4AB5-9222-C1B835BF7AC8}">
      <dgm:prSet/>
      <dgm:spPr/>
      <dgm:t>
        <a:bodyPr/>
        <a:lstStyle/>
        <a:p>
          <a:endParaRPr lang="en-US"/>
        </a:p>
      </dgm:t>
    </dgm:pt>
    <dgm:pt modelId="{28C5F120-EB32-459C-9B18-E19677584FC2}" type="sibTrans" cxnId="{2BE3E248-C5B3-4AB5-9222-C1B835BF7AC8}">
      <dgm:prSet/>
      <dgm:spPr/>
      <dgm:t>
        <a:bodyPr/>
        <a:lstStyle/>
        <a:p>
          <a:endParaRPr lang="en-US"/>
        </a:p>
      </dgm:t>
    </dgm:pt>
    <dgm:pt modelId="{AFDF71FB-E324-4C03-B425-76B1C32A7381}">
      <dgm:prSet custT="1"/>
      <dgm:spPr/>
      <dgm:t>
        <a:bodyPr/>
        <a:lstStyle/>
        <a:p>
          <a:r>
            <a:rPr lang="ro-RO" sz="2400" dirty="0" smtClean="0">
              <a:solidFill>
                <a:srgbClr val="604A7B"/>
              </a:solidFill>
            </a:rPr>
            <a:t>Accesul limitat la </a:t>
          </a:r>
          <a:r>
            <a:rPr lang="ro-RO" sz="2400" dirty="0" smtClean="0">
              <a:solidFill>
                <a:srgbClr val="604A7B"/>
              </a:solidFill>
            </a:rPr>
            <a:t>servicii sociale, de educație </a:t>
          </a:r>
          <a:r>
            <a:rPr lang="ro-RO" sz="2400" dirty="0" smtClean="0">
              <a:solidFill>
                <a:srgbClr val="604A7B"/>
              </a:solidFill>
            </a:rPr>
            <a:t>a  </a:t>
          </a:r>
          <a:r>
            <a:rPr lang="ro-RO" sz="2400" dirty="0" smtClean="0">
              <a:solidFill>
                <a:srgbClr val="604A7B"/>
              </a:solidFill>
            </a:rPr>
            <a:t>copiilor, în special al copiilor cu </a:t>
          </a:r>
          <a:r>
            <a:rPr lang="ro-RO" sz="2400" dirty="0" smtClean="0">
              <a:solidFill>
                <a:srgbClr val="604A7B"/>
              </a:solidFill>
            </a:rPr>
            <a:t>dizabilități </a:t>
          </a:r>
          <a:r>
            <a:rPr lang="ro-RO" sz="2400" dirty="0" smtClean="0">
              <a:solidFill>
                <a:srgbClr val="604A7B"/>
              </a:solidFill>
            </a:rPr>
            <a:t>severe</a:t>
          </a:r>
          <a:endParaRPr lang="en-US" sz="2400" dirty="0">
            <a:solidFill>
              <a:srgbClr val="604A7B"/>
            </a:solidFill>
          </a:endParaRPr>
        </a:p>
      </dgm:t>
    </dgm:pt>
    <dgm:pt modelId="{A4476EAF-F9A7-4828-A776-3630BF988CF0}" type="parTrans" cxnId="{A95217B7-D754-45B9-A770-05C173A8A7D2}">
      <dgm:prSet/>
      <dgm:spPr/>
      <dgm:t>
        <a:bodyPr/>
        <a:lstStyle/>
        <a:p>
          <a:endParaRPr lang="en-US"/>
        </a:p>
      </dgm:t>
    </dgm:pt>
    <dgm:pt modelId="{FA184D26-3F45-4C20-AE56-8774B05C5BB1}" type="sibTrans" cxnId="{A95217B7-D754-45B9-A770-05C173A8A7D2}">
      <dgm:prSet/>
      <dgm:spPr/>
      <dgm:t>
        <a:bodyPr/>
        <a:lstStyle/>
        <a:p>
          <a:endParaRPr lang="en-US"/>
        </a:p>
      </dgm:t>
    </dgm:pt>
    <dgm:pt modelId="{27A0D48C-75BF-48A4-A510-DD3A0887259D}">
      <dgm:prSet phldrT="[Text]"/>
      <dgm:spPr/>
      <dgm:t>
        <a:bodyPr/>
        <a:lstStyle/>
        <a:p>
          <a:r>
            <a:rPr lang="ro-RO" dirty="0" smtClean="0">
              <a:solidFill>
                <a:schemeClr val="bg1"/>
              </a:solidFill>
            </a:rPr>
            <a:t>De resurse</a:t>
          </a:r>
          <a:endParaRPr lang="en-US" dirty="0">
            <a:solidFill>
              <a:schemeClr val="bg1"/>
            </a:solidFill>
          </a:endParaRPr>
        </a:p>
      </dgm:t>
    </dgm:pt>
    <dgm:pt modelId="{A395F68F-2EC2-4AD8-BD02-1501B226A4C5}" type="sibTrans" cxnId="{C4158205-ED1E-4603-B6BB-616DE8884C86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4CD964ED-0C7B-456E-BE92-902FC61F975D}" type="parTrans" cxnId="{C4158205-ED1E-4603-B6BB-616DE8884C86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EA685D2A-48BE-4E26-8DBC-B862886AB7E6}">
      <dgm:prSet phldrT="[Text]" custT="1"/>
      <dgm:spPr/>
      <dgm:t>
        <a:bodyPr/>
        <a:lstStyle/>
        <a:p>
          <a:pPr>
            <a:spcAft>
              <a:spcPts val="0"/>
            </a:spcAft>
          </a:pPr>
          <a:endParaRPr lang="en-US" sz="2400" dirty="0">
            <a:solidFill>
              <a:srgbClr val="002060"/>
            </a:solidFill>
          </a:endParaRPr>
        </a:p>
      </dgm:t>
    </dgm:pt>
    <dgm:pt modelId="{AA3DDE28-640E-44AD-92CA-31E6DD783DD5}" type="sibTrans" cxnId="{1EF8E42D-8C77-426B-9F3C-92F4DF03ED2C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41309574-4A61-4AF6-9B54-B7F4785844D4}" type="parTrans" cxnId="{1EF8E42D-8C77-426B-9F3C-92F4DF03ED2C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80D15D2B-5012-44A9-808B-C5CE444E391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ro-RO" sz="2400" dirty="0" smtClean="0">
              <a:solidFill>
                <a:srgbClr val="604A7B"/>
              </a:solidFill>
            </a:rPr>
            <a:t>Planificarea și alocarea insuficientă a resurselor financiare, umane</a:t>
          </a:r>
          <a:endParaRPr lang="en-US" sz="2400" dirty="0">
            <a:solidFill>
              <a:srgbClr val="604A7B"/>
            </a:solidFill>
          </a:endParaRPr>
        </a:p>
      </dgm:t>
    </dgm:pt>
    <dgm:pt modelId="{85F431F2-DC5A-4F31-A46D-C475E1245FFF}" type="parTrans" cxnId="{F5EE4831-7716-4F1E-80D7-B3F8925E83B2}">
      <dgm:prSet/>
      <dgm:spPr/>
      <dgm:t>
        <a:bodyPr/>
        <a:lstStyle/>
        <a:p>
          <a:endParaRPr lang="en-US"/>
        </a:p>
      </dgm:t>
    </dgm:pt>
    <dgm:pt modelId="{CE5CBB48-23B0-4D5D-8DBA-90E487D6185A}" type="sibTrans" cxnId="{F5EE4831-7716-4F1E-80D7-B3F8925E83B2}">
      <dgm:prSet/>
      <dgm:spPr/>
      <dgm:t>
        <a:bodyPr/>
        <a:lstStyle/>
        <a:p>
          <a:endParaRPr lang="en-US"/>
        </a:p>
      </dgm:t>
    </dgm:pt>
    <dgm:pt modelId="{320AC216-C899-44CE-947A-F83CA95B1BF1}">
      <dgm:prSet phldrT="[Text]" custT="1"/>
      <dgm:spPr/>
      <dgm:t>
        <a:bodyPr/>
        <a:lstStyle/>
        <a:p>
          <a:r>
            <a:rPr lang="ro-RO" sz="2000" dirty="0" smtClean="0">
              <a:cs typeface="Arial" pitchFamily="34" charset="0"/>
            </a:rPr>
            <a:t>Lipsa serviciilor pentru copiii care părăsesc sistemul de îngrijire</a:t>
          </a:r>
          <a:endParaRPr lang="en-US" sz="2000" dirty="0">
            <a:solidFill>
              <a:srgbClr val="604A7B"/>
            </a:solidFill>
          </a:endParaRPr>
        </a:p>
      </dgm:t>
    </dgm:pt>
    <dgm:pt modelId="{D26D44B2-5022-438C-B59A-911D076EEB71}" type="parTrans" cxnId="{16B63B55-9BEA-4917-8AFF-0505E822E20D}">
      <dgm:prSet/>
      <dgm:spPr/>
    </dgm:pt>
    <dgm:pt modelId="{6C70BFF7-5A58-447C-B1F0-2628C1AAB70F}" type="sibTrans" cxnId="{16B63B55-9BEA-4917-8AFF-0505E822E20D}">
      <dgm:prSet/>
      <dgm:spPr/>
    </dgm:pt>
    <dgm:pt modelId="{B4C0E2E8-D6C1-4297-86D8-9F533326421E}" type="pres">
      <dgm:prSet presAssocID="{2C04C23F-3C88-4B9C-80C4-61C20A4069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2D1A7-EB43-4875-AB1B-ACF32F082BB4}" type="pres">
      <dgm:prSet presAssocID="{EBC7D285-4673-4536-BEDC-4A63A49F8181}" presName="linNode" presStyleCnt="0"/>
      <dgm:spPr/>
      <dgm:t>
        <a:bodyPr/>
        <a:lstStyle/>
        <a:p>
          <a:endParaRPr lang="en-US"/>
        </a:p>
      </dgm:t>
    </dgm:pt>
    <dgm:pt modelId="{D8C148F4-74C6-4DAA-9CEA-92BF8A72CFF3}" type="pres">
      <dgm:prSet presAssocID="{EBC7D285-4673-4536-BEDC-4A63A49F818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42546-AF02-4318-8582-8FF5DA80902A}" type="pres">
      <dgm:prSet presAssocID="{EBC7D285-4673-4536-BEDC-4A63A49F8181}" presName="descendantText" presStyleLbl="alignAccFollowNode1" presStyleIdx="0" presStyleCnt="3" custScaleY="119937" custLinFactNeighborX="126" custLinFactNeighborY="2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E46C2-A5F3-4E82-9350-47F82007701E}" type="pres">
      <dgm:prSet presAssocID="{7D2B59A0-BF33-408B-BB59-BC818D935E62}" presName="sp" presStyleCnt="0"/>
      <dgm:spPr/>
      <dgm:t>
        <a:bodyPr/>
        <a:lstStyle/>
        <a:p>
          <a:endParaRPr lang="en-US"/>
        </a:p>
      </dgm:t>
    </dgm:pt>
    <dgm:pt modelId="{2B6ABDDE-89DB-4609-80A1-C187A5E5F69A}" type="pres">
      <dgm:prSet presAssocID="{27A0D48C-75BF-48A4-A510-DD3A0887259D}" presName="linNode" presStyleCnt="0"/>
      <dgm:spPr/>
      <dgm:t>
        <a:bodyPr/>
        <a:lstStyle/>
        <a:p>
          <a:endParaRPr lang="en-US"/>
        </a:p>
      </dgm:t>
    </dgm:pt>
    <dgm:pt modelId="{206C6F72-F02B-4A74-93CE-271ADDC0F9BA}" type="pres">
      <dgm:prSet presAssocID="{27A0D48C-75BF-48A4-A510-DD3A0887259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1E352-939D-45C5-86E3-B9DD645B5117}" type="pres">
      <dgm:prSet presAssocID="{27A0D48C-75BF-48A4-A510-DD3A0887259D}" presName="descendantText" presStyleLbl="alignAccFollowNode1" presStyleIdx="1" presStyleCnt="3" custScaleY="108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06ADC-F227-4A47-A0E1-EC7B3D7B2307}" type="pres">
      <dgm:prSet presAssocID="{A395F68F-2EC2-4AD8-BD02-1501B226A4C5}" presName="sp" presStyleCnt="0"/>
      <dgm:spPr/>
      <dgm:t>
        <a:bodyPr/>
        <a:lstStyle/>
        <a:p>
          <a:endParaRPr lang="en-US"/>
        </a:p>
      </dgm:t>
    </dgm:pt>
    <dgm:pt modelId="{77541826-01BD-4939-8026-B57D1B122EE6}" type="pres">
      <dgm:prSet presAssocID="{5DC385E2-986D-410C-BBB8-0F146247362A}" presName="linNode" presStyleCnt="0"/>
      <dgm:spPr/>
      <dgm:t>
        <a:bodyPr/>
        <a:lstStyle/>
        <a:p>
          <a:endParaRPr lang="en-US"/>
        </a:p>
      </dgm:t>
    </dgm:pt>
    <dgm:pt modelId="{2486AE6E-FFB5-47E7-B1D0-E97C11F0D443}" type="pres">
      <dgm:prSet presAssocID="{5DC385E2-986D-410C-BBB8-0F146247362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4B48F-F59D-4AA3-8021-D1CA89EAA12F}" type="pres">
      <dgm:prSet presAssocID="{5DC385E2-986D-410C-BBB8-0F146247362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5217B7-D754-45B9-A770-05C173A8A7D2}" srcId="{5DC385E2-986D-410C-BBB8-0F146247362A}" destId="{AFDF71FB-E324-4C03-B425-76B1C32A7381}" srcOrd="0" destOrd="0" parTransId="{A4476EAF-F9A7-4828-A776-3630BF988CF0}" sibTransId="{FA184D26-3F45-4C20-AE56-8774B05C5BB1}"/>
    <dgm:cxn modelId="{F13FE470-F68C-410C-9D28-953CBAF0C483}" type="presOf" srcId="{EA685D2A-48BE-4E26-8DBC-B862886AB7E6}" destId="{D8A1E352-939D-45C5-86E3-B9DD645B5117}" srcOrd="0" destOrd="0" presId="urn:microsoft.com/office/officeart/2005/8/layout/vList5"/>
    <dgm:cxn modelId="{E55D9998-2D4F-45AC-9008-DD91449754D7}" type="presOf" srcId="{5DC385E2-986D-410C-BBB8-0F146247362A}" destId="{2486AE6E-FFB5-47E7-B1D0-E97C11F0D443}" srcOrd="0" destOrd="0" presId="urn:microsoft.com/office/officeart/2005/8/layout/vList5"/>
    <dgm:cxn modelId="{1EF8E42D-8C77-426B-9F3C-92F4DF03ED2C}" srcId="{27A0D48C-75BF-48A4-A510-DD3A0887259D}" destId="{EA685D2A-48BE-4E26-8DBC-B862886AB7E6}" srcOrd="0" destOrd="0" parTransId="{41309574-4A61-4AF6-9B54-B7F4785844D4}" sibTransId="{AA3DDE28-640E-44AD-92CA-31E6DD783DD5}"/>
    <dgm:cxn modelId="{2BE3E248-C5B3-4AB5-9222-C1B835BF7AC8}" srcId="{2C04C23F-3C88-4B9C-80C4-61C20A4069F5}" destId="{5DC385E2-986D-410C-BBB8-0F146247362A}" srcOrd="2" destOrd="0" parTransId="{E3391FFA-4916-4292-A276-6C405864FBE5}" sibTransId="{28C5F120-EB32-459C-9B18-E19677584FC2}"/>
    <dgm:cxn modelId="{C4158205-ED1E-4603-B6BB-616DE8884C86}" srcId="{2C04C23F-3C88-4B9C-80C4-61C20A4069F5}" destId="{27A0D48C-75BF-48A4-A510-DD3A0887259D}" srcOrd="1" destOrd="0" parTransId="{4CD964ED-0C7B-456E-BE92-902FC61F975D}" sibTransId="{A395F68F-2EC2-4AD8-BD02-1501B226A4C5}"/>
    <dgm:cxn modelId="{5669CE6D-64A6-4549-BC5C-B641978D51A5}" srcId="{EBC7D285-4673-4536-BEDC-4A63A49F8181}" destId="{399D5B4D-EC81-4556-8F27-10354A0DDFC2}" srcOrd="0" destOrd="0" parTransId="{9F9E9E90-53BA-4636-88F6-EC4B2D482B38}" sibTransId="{891D479C-199C-4CF3-8E57-0CBA60EDC91A}"/>
    <dgm:cxn modelId="{BF7BFF74-5120-44A9-826E-F26460D3E88B}" type="presOf" srcId="{EBC7D285-4673-4536-BEDC-4A63A49F8181}" destId="{D8C148F4-74C6-4DAA-9CEA-92BF8A72CFF3}" srcOrd="0" destOrd="0" presId="urn:microsoft.com/office/officeart/2005/8/layout/vList5"/>
    <dgm:cxn modelId="{2CAC2AC0-F048-4781-AC4D-70672FBFCABD}" type="presOf" srcId="{AFDF71FB-E324-4C03-B425-76B1C32A7381}" destId="{9214B48F-F59D-4AA3-8021-D1CA89EAA12F}" srcOrd="0" destOrd="0" presId="urn:microsoft.com/office/officeart/2005/8/layout/vList5"/>
    <dgm:cxn modelId="{04881D0C-A50D-44AE-8814-9D5AA91AEC37}" type="presOf" srcId="{320AC216-C899-44CE-947A-F83CA95B1BF1}" destId="{30642546-AF02-4318-8582-8FF5DA80902A}" srcOrd="0" destOrd="1" presId="urn:microsoft.com/office/officeart/2005/8/layout/vList5"/>
    <dgm:cxn modelId="{9D50C9D7-EF74-4F45-8116-EDF8BD8BC62A}" srcId="{2C04C23F-3C88-4B9C-80C4-61C20A4069F5}" destId="{EBC7D285-4673-4536-BEDC-4A63A49F8181}" srcOrd="0" destOrd="0" parTransId="{6F0C3F34-5802-46BE-8EA5-ED3A6ECC6080}" sibTransId="{7D2B59A0-BF33-408B-BB59-BC818D935E62}"/>
    <dgm:cxn modelId="{BFFCA771-B97B-4727-8C20-492A1FB07717}" type="presOf" srcId="{2C04C23F-3C88-4B9C-80C4-61C20A4069F5}" destId="{B4C0E2E8-D6C1-4297-86D8-9F533326421E}" srcOrd="0" destOrd="0" presId="urn:microsoft.com/office/officeart/2005/8/layout/vList5"/>
    <dgm:cxn modelId="{2B5A6056-ED47-4259-AD7E-2F51AB12A290}" type="presOf" srcId="{80D15D2B-5012-44A9-808B-C5CE444E3918}" destId="{D8A1E352-939D-45C5-86E3-B9DD645B5117}" srcOrd="0" destOrd="1" presId="urn:microsoft.com/office/officeart/2005/8/layout/vList5"/>
    <dgm:cxn modelId="{F5EE4831-7716-4F1E-80D7-B3F8925E83B2}" srcId="{27A0D48C-75BF-48A4-A510-DD3A0887259D}" destId="{80D15D2B-5012-44A9-808B-C5CE444E3918}" srcOrd="1" destOrd="0" parTransId="{85F431F2-DC5A-4F31-A46D-C475E1245FFF}" sibTransId="{CE5CBB48-23B0-4D5D-8DBA-90E487D6185A}"/>
    <dgm:cxn modelId="{FE7B9728-44AD-4AFE-B427-64023C3E68BB}" type="presOf" srcId="{399D5B4D-EC81-4556-8F27-10354A0DDFC2}" destId="{30642546-AF02-4318-8582-8FF5DA80902A}" srcOrd="0" destOrd="0" presId="urn:microsoft.com/office/officeart/2005/8/layout/vList5"/>
    <dgm:cxn modelId="{16B63B55-9BEA-4917-8AFF-0505E822E20D}" srcId="{EBC7D285-4673-4536-BEDC-4A63A49F8181}" destId="{320AC216-C899-44CE-947A-F83CA95B1BF1}" srcOrd="1" destOrd="0" parTransId="{D26D44B2-5022-438C-B59A-911D076EEB71}" sibTransId="{6C70BFF7-5A58-447C-B1F0-2628C1AAB70F}"/>
    <dgm:cxn modelId="{C80CDB33-6DA6-44E1-AA97-58DF1235CB91}" type="presOf" srcId="{27A0D48C-75BF-48A4-A510-DD3A0887259D}" destId="{206C6F72-F02B-4A74-93CE-271ADDC0F9BA}" srcOrd="0" destOrd="0" presId="urn:microsoft.com/office/officeart/2005/8/layout/vList5"/>
    <dgm:cxn modelId="{BC8456D6-BF57-4C19-9940-469C37AE6721}" type="presParOf" srcId="{B4C0E2E8-D6C1-4297-86D8-9F533326421E}" destId="{8942D1A7-EB43-4875-AB1B-ACF32F082BB4}" srcOrd="0" destOrd="0" presId="urn:microsoft.com/office/officeart/2005/8/layout/vList5"/>
    <dgm:cxn modelId="{8AB522C2-F500-449F-B9EF-0F772B27471C}" type="presParOf" srcId="{8942D1A7-EB43-4875-AB1B-ACF32F082BB4}" destId="{D8C148F4-74C6-4DAA-9CEA-92BF8A72CFF3}" srcOrd="0" destOrd="0" presId="urn:microsoft.com/office/officeart/2005/8/layout/vList5"/>
    <dgm:cxn modelId="{68E68C34-07DB-4119-9B10-FF1B2F05A5DE}" type="presParOf" srcId="{8942D1A7-EB43-4875-AB1B-ACF32F082BB4}" destId="{30642546-AF02-4318-8582-8FF5DA80902A}" srcOrd="1" destOrd="0" presId="urn:microsoft.com/office/officeart/2005/8/layout/vList5"/>
    <dgm:cxn modelId="{61D78C12-C5EB-45D7-8BE8-A142C3E39566}" type="presParOf" srcId="{B4C0E2E8-D6C1-4297-86D8-9F533326421E}" destId="{FA8E46C2-A5F3-4E82-9350-47F82007701E}" srcOrd="1" destOrd="0" presId="urn:microsoft.com/office/officeart/2005/8/layout/vList5"/>
    <dgm:cxn modelId="{D9AFD3F4-88CE-4F6A-BF32-BDD93324DCA9}" type="presParOf" srcId="{B4C0E2E8-D6C1-4297-86D8-9F533326421E}" destId="{2B6ABDDE-89DB-4609-80A1-C187A5E5F69A}" srcOrd="2" destOrd="0" presId="urn:microsoft.com/office/officeart/2005/8/layout/vList5"/>
    <dgm:cxn modelId="{FA4C6F0C-8FE9-486F-BE5E-8487FF0F6DE7}" type="presParOf" srcId="{2B6ABDDE-89DB-4609-80A1-C187A5E5F69A}" destId="{206C6F72-F02B-4A74-93CE-271ADDC0F9BA}" srcOrd="0" destOrd="0" presId="urn:microsoft.com/office/officeart/2005/8/layout/vList5"/>
    <dgm:cxn modelId="{A30F652A-628B-4EFE-BCE4-258D45050F67}" type="presParOf" srcId="{2B6ABDDE-89DB-4609-80A1-C187A5E5F69A}" destId="{D8A1E352-939D-45C5-86E3-B9DD645B5117}" srcOrd="1" destOrd="0" presId="urn:microsoft.com/office/officeart/2005/8/layout/vList5"/>
    <dgm:cxn modelId="{1C2B96D3-81AC-4650-AC4A-DA1F1F9B71B3}" type="presParOf" srcId="{B4C0E2E8-D6C1-4297-86D8-9F533326421E}" destId="{9FA06ADC-F227-4A47-A0E1-EC7B3D7B2307}" srcOrd="3" destOrd="0" presId="urn:microsoft.com/office/officeart/2005/8/layout/vList5"/>
    <dgm:cxn modelId="{FFC53586-26A9-4F4F-B561-1A55DAB11160}" type="presParOf" srcId="{B4C0E2E8-D6C1-4297-86D8-9F533326421E}" destId="{77541826-01BD-4939-8026-B57D1B122EE6}" srcOrd="4" destOrd="0" presId="urn:microsoft.com/office/officeart/2005/8/layout/vList5"/>
    <dgm:cxn modelId="{E9781CC8-4455-4384-BB58-E16279B9E01D}" type="presParOf" srcId="{77541826-01BD-4939-8026-B57D1B122EE6}" destId="{2486AE6E-FFB5-47E7-B1D0-E97C11F0D443}" srcOrd="0" destOrd="0" presId="urn:microsoft.com/office/officeart/2005/8/layout/vList5"/>
    <dgm:cxn modelId="{D9C35FE1-4629-4616-96D3-18573361E56B}" type="presParOf" srcId="{77541826-01BD-4939-8026-B57D1B122EE6}" destId="{9214B48F-F59D-4AA3-8021-D1CA89EAA12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94085F-7916-4A4F-8D7B-064D8EBA887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BD909FB-2C04-434E-8B9C-D652A2CE5A25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o-RO" sz="1400" noProof="0" dirty="0" smtClean="0"/>
            <a:t> Strategia Națională și Planul de  Acțiuni  privind reforma sistemului de îngrijire a copilului (2007/2012)</a:t>
          </a:r>
          <a:endParaRPr lang="ro-RO" sz="1400" noProof="0" dirty="0"/>
        </a:p>
      </dgm:t>
    </dgm:pt>
    <dgm:pt modelId="{2CB63BE7-80AE-445B-8ED2-F77139A4E884}" type="parTrans" cxnId="{5952BBDB-72FE-43AF-8205-C4DA21A10B2F}">
      <dgm:prSet/>
      <dgm:spPr/>
      <dgm:t>
        <a:bodyPr/>
        <a:lstStyle/>
        <a:p>
          <a:endParaRPr lang="en-GB"/>
        </a:p>
      </dgm:t>
    </dgm:pt>
    <dgm:pt modelId="{C29D7AFE-E89F-4281-BBD7-0D2B9A664181}" type="sibTrans" cxnId="{5952BBDB-72FE-43AF-8205-C4DA21A10B2F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D646604B-0EC4-472C-A1E5-07876E8AB801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o-RO" sz="1400" dirty="0" smtClean="0"/>
            <a:t>Dezvoltarea cadrului normativ cu privire la dezvoltarea serviciilor sociale  și de educație incluzivă</a:t>
          </a:r>
          <a:endParaRPr lang="en-GB" sz="1400" dirty="0"/>
        </a:p>
      </dgm:t>
    </dgm:pt>
    <dgm:pt modelId="{CA424070-02FF-48BC-BF24-7004787F0064}" type="parTrans" cxnId="{C36D858E-D870-4A8C-89F1-C0F5D3C6E6A3}">
      <dgm:prSet/>
      <dgm:spPr/>
      <dgm:t>
        <a:bodyPr/>
        <a:lstStyle/>
        <a:p>
          <a:endParaRPr lang="en-GB"/>
        </a:p>
      </dgm:t>
    </dgm:pt>
    <dgm:pt modelId="{DC44CD07-5E03-4DE1-84DA-16527A38CADF}" type="sibTrans" cxnId="{C36D858E-D870-4A8C-89F1-C0F5D3C6E6A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4B835C83-BDF1-4019-B8AB-9A56C3C98E02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o-RO" sz="1400" dirty="0" smtClean="0"/>
            <a:t>Evaluarea copiilor aflați în îngrijire rezidențiale și a familiilor acestora</a:t>
          </a:r>
        </a:p>
      </dgm:t>
    </dgm:pt>
    <dgm:pt modelId="{A60BCDDA-43A4-4EA4-B159-142A7BBEA52A}" type="parTrans" cxnId="{F19175EB-7D5E-4568-8B77-74C5D06530C3}">
      <dgm:prSet/>
      <dgm:spPr/>
      <dgm:t>
        <a:bodyPr/>
        <a:lstStyle/>
        <a:p>
          <a:endParaRPr lang="en-GB"/>
        </a:p>
      </dgm:t>
    </dgm:pt>
    <dgm:pt modelId="{65EA7D3B-0F50-4B19-BEF3-5E399E199CF4}" type="sibTrans" cxnId="{F19175EB-7D5E-4568-8B77-74C5D06530C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DDD5516D-2872-4EA0-B9B9-5DE82EBF36C3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200" dirty="0" smtClean="0"/>
            <a:t>Reintegrarea copiilor dezinstituționalizați în familiile biologice sau extinse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200" dirty="0" smtClean="0"/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dirty="0" smtClean="0"/>
            <a:t>Plasamentul copiilor in servicii substitutive</a:t>
          </a:r>
        </a:p>
      </dgm:t>
    </dgm:pt>
    <dgm:pt modelId="{9D06951E-70FF-49D9-8F4A-836F1F5174AD}" type="parTrans" cxnId="{440DC972-926A-4994-B800-57964952239C}">
      <dgm:prSet/>
      <dgm:spPr/>
      <dgm:t>
        <a:bodyPr/>
        <a:lstStyle/>
        <a:p>
          <a:endParaRPr lang="en-GB"/>
        </a:p>
      </dgm:t>
    </dgm:pt>
    <dgm:pt modelId="{20FF87AB-DE94-4FE5-A969-C5B3DFF2E6DC}" type="sibTrans" cxnId="{440DC972-926A-4994-B800-57964952239C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9E46DE41-7003-4810-9479-786B6F74C2F6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o-RO" sz="1200" dirty="0" smtClean="0"/>
            <a:t>Pregătirea copiilor pentru reintegrare sau plasament în servicii sociale</a:t>
          </a:r>
        </a:p>
        <a:p>
          <a:r>
            <a:rPr lang="ro-RO" sz="1200" dirty="0" smtClean="0"/>
            <a:t>Pregătirea familiei </a:t>
          </a:r>
        </a:p>
        <a:p>
          <a:r>
            <a:rPr lang="ro-RO" sz="1200" dirty="0" smtClean="0"/>
            <a:t>Pregătirea serviciilor comunitare</a:t>
          </a:r>
          <a:endParaRPr lang="en-GB" sz="1200" dirty="0"/>
        </a:p>
      </dgm:t>
    </dgm:pt>
    <dgm:pt modelId="{AD5AAC20-CF18-4458-918F-0059B1DAE0B6}" type="parTrans" cxnId="{CFEA9D72-80B9-4869-803F-E927A9D068AD}">
      <dgm:prSet/>
      <dgm:spPr/>
      <dgm:t>
        <a:bodyPr/>
        <a:lstStyle/>
        <a:p>
          <a:endParaRPr lang="en-GB"/>
        </a:p>
      </dgm:t>
    </dgm:pt>
    <dgm:pt modelId="{0333CAB2-DA92-4DAE-88D6-27B9FCF44409}" type="sibTrans" cxnId="{CFEA9D72-80B9-4869-803F-E927A9D068AD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F950230D-11EA-416D-97E1-6684B10FD39C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o-RO" sz="1400" dirty="0" smtClean="0"/>
            <a:t>Dezvoltarea sprijinului familial și a serviciilor  sociale substitutive, a serviciilor de suport educațional</a:t>
          </a:r>
        </a:p>
      </dgm:t>
    </dgm:pt>
    <dgm:pt modelId="{5AD733AA-41F2-40B2-80CA-1B77A8045A54}" type="parTrans" cxnId="{B2FA83AC-8C01-44D8-AFD9-576EC58E757B}">
      <dgm:prSet/>
      <dgm:spPr/>
      <dgm:t>
        <a:bodyPr/>
        <a:lstStyle/>
        <a:p>
          <a:endParaRPr lang="en-GB"/>
        </a:p>
      </dgm:t>
    </dgm:pt>
    <dgm:pt modelId="{8917F730-9BE7-407A-881F-21B86EBA5814}" type="sibTrans" cxnId="{B2FA83AC-8C01-44D8-AFD9-576EC58E757B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2211F333-1AD1-4D0C-AD7A-ED5A0B925B5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o-RO" sz="1400" dirty="0" smtClean="0"/>
            <a:t>Consolidarea capacităților resurselor umane, schimbarea atitudinilor și practicilor</a:t>
          </a:r>
        </a:p>
      </dgm:t>
    </dgm:pt>
    <dgm:pt modelId="{142C2E5F-F2F5-4E80-B765-8CA06F29BEA2}" type="parTrans" cxnId="{F17F809A-F4E1-4E31-A8C8-B97DBE7A57B3}">
      <dgm:prSet/>
      <dgm:spPr/>
      <dgm:t>
        <a:bodyPr/>
        <a:lstStyle/>
        <a:p>
          <a:endParaRPr lang="en-GB"/>
        </a:p>
      </dgm:t>
    </dgm:pt>
    <dgm:pt modelId="{48B39813-57AD-4C42-8164-1522378A7CEA}" type="sibTrans" cxnId="{F17F809A-F4E1-4E31-A8C8-B97DBE7A57B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41E6F376-35B9-47CE-A4DE-E4B1302932C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o-RO" sz="1400" dirty="0" smtClean="0"/>
            <a:t>Includerea copiilor dezinstituționalizați și a copiilor cu dizabilități în instituțiile de </a:t>
          </a:r>
          <a:r>
            <a:rPr lang="ro-RO" sz="1400" noProof="0" dirty="0" smtClean="0"/>
            <a:t>învățământ  general </a:t>
          </a:r>
        </a:p>
      </dgm:t>
    </dgm:pt>
    <dgm:pt modelId="{C44974B1-762C-4ABA-A688-24C40FBE67C4}" type="parTrans" cxnId="{C325F052-6ECA-4298-B550-8957BF508EA2}">
      <dgm:prSet/>
      <dgm:spPr/>
      <dgm:t>
        <a:bodyPr/>
        <a:lstStyle/>
        <a:p>
          <a:endParaRPr lang="en-GB"/>
        </a:p>
      </dgm:t>
    </dgm:pt>
    <dgm:pt modelId="{2898B76E-6985-483F-A6AC-75543E90E35E}" type="sibTrans" cxnId="{C325F052-6ECA-4298-B550-8957BF508EA2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0E0A4BEE-294C-422B-9377-E83872D159E7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o-RO" sz="1400" dirty="0" smtClean="0"/>
            <a:t>Prevenirea separării copiilor de familie / prevenirea instituționalizării</a:t>
          </a:r>
        </a:p>
      </dgm:t>
    </dgm:pt>
    <dgm:pt modelId="{094C7702-821A-497B-9F58-A8CEAB5FB83B}" type="parTrans" cxnId="{7DFD2A70-0777-4150-8EB8-979E94C2C40E}">
      <dgm:prSet/>
      <dgm:spPr/>
      <dgm:t>
        <a:bodyPr/>
        <a:lstStyle/>
        <a:p>
          <a:endParaRPr lang="en-GB"/>
        </a:p>
      </dgm:t>
    </dgm:pt>
    <dgm:pt modelId="{22B02A10-B692-4ED3-B7E1-F38C2E367B55}" type="sibTrans" cxnId="{7DFD2A70-0777-4150-8EB8-979E94C2C40E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DED8C459-5139-47ED-A973-0A26A618390D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o-RO" sz="1600" dirty="0" smtClean="0"/>
            <a:t>Monitorizarea implementării PIA </a:t>
          </a:r>
          <a:endParaRPr lang="en-US" sz="1600" dirty="0"/>
        </a:p>
      </dgm:t>
    </dgm:pt>
    <dgm:pt modelId="{14E087D4-6760-40E1-9667-3373A55EBECA}" type="parTrans" cxnId="{3112CB56-AF6E-4AC2-A90A-5027F51456C0}">
      <dgm:prSet/>
      <dgm:spPr/>
      <dgm:t>
        <a:bodyPr/>
        <a:lstStyle/>
        <a:p>
          <a:endParaRPr lang="en-US"/>
        </a:p>
      </dgm:t>
    </dgm:pt>
    <dgm:pt modelId="{34F64D18-386B-4CC9-B47A-D6F0E45ADA90}" type="sibTrans" cxnId="{3112CB56-AF6E-4AC2-A90A-5027F51456C0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F2F71D00-3D8F-429C-9752-06207CE8C353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o-RO" sz="1400" dirty="0" smtClean="0"/>
            <a:t>Asistență metodologică APL în procesul de închidere a IR</a:t>
          </a:r>
          <a:endParaRPr lang="en-US" sz="1400" dirty="0"/>
        </a:p>
      </dgm:t>
    </dgm:pt>
    <dgm:pt modelId="{5FAB596F-3592-4632-A3A5-A311F933E236}" type="parTrans" cxnId="{91C8F70D-F289-43BE-A79F-9FCB0D4B5E6E}">
      <dgm:prSet/>
      <dgm:spPr/>
      <dgm:t>
        <a:bodyPr/>
        <a:lstStyle/>
        <a:p>
          <a:endParaRPr lang="en-US"/>
        </a:p>
      </dgm:t>
    </dgm:pt>
    <dgm:pt modelId="{39A48150-7611-46EA-AB0E-B3E495BFF381}" type="sibTrans" cxnId="{91C8F70D-F289-43BE-A79F-9FCB0D4B5E6E}">
      <dgm:prSet/>
      <dgm:spPr/>
      <dgm:t>
        <a:bodyPr/>
        <a:lstStyle/>
        <a:p>
          <a:endParaRPr lang="en-US"/>
        </a:p>
      </dgm:t>
    </dgm:pt>
    <dgm:pt modelId="{DA7A5545-D275-4E96-AF3E-B3F5E591AA53}">
      <dgm:prSet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ro-RO" sz="1400" dirty="0" smtClean="0"/>
            <a:t>Evaluarea resurselor din IR </a:t>
          </a:r>
          <a:endParaRPr lang="en-US" sz="1400" dirty="0"/>
        </a:p>
      </dgm:t>
    </dgm:pt>
    <dgm:pt modelId="{260C1604-B4C7-4855-A934-6B069F01175B}" type="parTrans" cxnId="{B1E8C261-30A4-4457-A347-9D291BD0753B}">
      <dgm:prSet/>
      <dgm:spPr/>
      <dgm:t>
        <a:bodyPr/>
        <a:lstStyle/>
        <a:p>
          <a:endParaRPr lang="en-US"/>
        </a:p>
      </dgm:t>
    </dgm:pt>
    <dgm:pt modelId="{D4CC60DB-C3D6-446A-AF92-1D6F41196BA0}" type="sibTrans" cxnId="{B1E8C261-30A4-4457-A347-9D291BD0753B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6FE48AF1-DE15-470C-B83C-5F978E4B4DEB}" type="pres">
      <dgm:prSet presAssocID="{5294085F-7916-4A4F-8D7B-064D8EBA887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4F6D2D4D-73E9-4D3D-B0AB-3753FE601EF1}" type="pres">
      <dgm:prSet presAssocID="{ABD909FB-2C04-434E-8B9C-D652A2CE5A25}" presName="compNode" presStyleCnt="0"/>
      <dgm:spPr/>
    </dgm:pt>
    <dgm:pt modelId="{AB8FF479-D84D-4DB0-96CE-81FA250F5A97}" type="pres">
      <dgm:prSet presAssocID="{ABD909FB-2C04-434E-8B9C-D652A2CE5A25}" presName="dummyConnPt" presStyleCnt="0"/>
      <dgm:spPr/>
    </dgm:pt>
    <dgm:pt modelId="{C4E7965B-1C0E-4D81-BDB0-416BCD29C4D7}" type="pres">
      <dgm:prSet presAssocID="{ABD909FB-2C04-434E-8B9C-D652A2CE5A25}" presName="node" presStyleLbl="node1" presStyleIdx="0" presStyleCnt="12" custLinFactNeighborX="-1739" custLinFactNeighborY="58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F9BD44-1664-438A-B749-5163F12B0919}" type="pres">
      <dgm:prSet presAssocID="{C29D7AFE-E89F-4281-BBD7-0D2B9A664181}" presName="sibTrans" presStyleLbl="bgSibTrans2D1" presStyleIdx="0" presStyleCnt="11"/>
      <dgm:spPr/>
      <dgm:t>
        <a:bodyPr/>
        <a:lstStyle/>
        <a:p>
          <a:endParaRPr lang="en-GB"/>
        </a:p>
      </dgm:t>
    </dgm:pt>
    <dgm:pt modelId="{A5D51D96-E380-4025-BC9F-C1CDAFD6A9FA}" type="pres">
      <dgm:prSet presAssocID="{D646604B-0EC4-472C-A1E5-07876E8AB801}" presName="compNode" presStyleCnt="0"/>
      <dgm:spPr/>
    </dgm:pt>
    <dgm:pt modelId="{192620D7-6BB7-4454-9816-BDCD74FC2D15}" type="pres">
      <dgm:prSet presAssocID="{D646604B-0EC4-472C-A1E5-07876E8AB801}" presName="dummyConnPt" presStyleCnt="0"/>
      <dgm:spPr/>
    </dgm:pt>
    <dgm:pt modelId="{D03634EF-FF2E-4659-88C3-8499582A0E9A}" type="pres">
      <dgm:prSet presAssocID="{D646604B-0EC4-472C-A1E5-07876E8AB801}" presName="node" presStyleLbl="node1" presStyleIdx="1" presStyleCnt="12" custLinFactNeighborX="-3381" custLinFactNeighborY="-32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02369B-D009-45A9-A8A0-A5E92629780D}" type="pres">
      <dgm:prSet presAssocID="{DC44CD07-5E03-4DE1-84DA-16527A38CADF}" presName="sibTrans" presStyleLbl="bgSibTrans2D1" presStyleIdx="1" presStyleCnt="11"/>
      <dgm:spPr/>
      <dgm:t>
        <a:bodyPr/>
        <a:lstStyle/>
        <a:p>
          <a:endParaRPr lang="en-GB"/>
        </a:p>
      </dgm:t>
    </dgm:pt>
    <dgm:pt modelId="{30C9FDBD-EBBC-420D-B3FE-FF440B8DA9DE}" type="pres">
      <dgm:prSet presAssocID="{4B835C83-BDF1-4019-B8AB-9A56C3C98E02}" presName="compNode" presStyleCnt="0"/>
      <dgm:spPr/>
    </dgm:pt>
    <dgm:pt modelId="{7F5BDA6A-69CD-4ED1-9A75-841C3A567F6B}" type="pres">
      <dgm:prSet presAssocID="{4B835C83-BDF1-4019-B8AB-9A56C3C98E02}" presName="dummyConnPt" presStyleCnt="0"/>
      <dgm:spPr/>
    </dgm:pt>
    <dgm:pt modelId="{3A4D2C6E-CD3D-495B-A3C7-DC3B87198BAA}" type="pres">
      <dgm:prSet presAssocID="{4B835C83-BDF1-4019-B8AB-9A56C3C98E02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A2A2D2-1416-47FE-B56A-04FEE111A4D5}" type="pres">
      <dgm:prSet presAssocID="{65EA7D3B-0F50-4B19-BEF3-5E399E199CF4}" presName="sibTrans" presStyleLbl="bgSibTrans2D1" presStyleIdx="2" presStyleCnt="11"/>
      <dgm:spPr/>
      <dgm:t>
        <a:bodyPr/>
        <a:lstStyle/>
        <a:p>
          <a:endParaRPr lang="en-GB"/>
        </a:p>
      </dgm:t>
    </dgm:pt>
    <dgm:pt modelId="{A7D675E0-D0F1-43EA-BA1E-7B0A1FE72FD7}" type="pres">
      <dgm:prSet presAssocID="{DDD5516D-2872-4EA0-B9B9-5DE82EBF36C3}" presName="compNode" presStyleCnt="0"/>
      <dgm:spPr/>
    </dgm:pt>
    <dgm:pt modelId="{020CECE8-D402-49D3-9765-AB6617EC33AE}" type="pres">
      <dgm:prSet presAssocID="{DDD5516D-2872-4EA0-B9B9-5DE82EBF36C3}" presName="dummyConnPt" presStyleCnt="0"/>
      <dgm:spPr/>
    </dgm:pt>
    <dgm:pt modelId="{465F15D1-7C9A-47EE-B999-D405F0C980BE}" type="pres">
      <dgm:prSet presAssocID="{DDD5516D-2872-4EA0-B9B9-5DE82EBF36C3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B52F1F-2B83-49E9-9930-4D9E0139477B}" type="pres">
      <dgm:prSet presAssocID="{20FF87AB-DE94-4FE5-A969-C5B3DFF2E6DC}" presName="sibTrans" presStyleLbl="bgSibTrans2D1" presStyleIdx="3" presStyleCnt="11"/>
      <dgm:spPr/>
      <dgm:t>
        <a:bodyPr/>
        <a:lstStyle/>
        <a:p>
          <a:endParaRPr lang="en-GB"/>
        </a:p>
      </dgm:t>
    </dgm:pt>
    <dgm:pt modelId="{FF90B8D4-0F31-400C-BE3F-27F3A32A9F61}" type="pres">
      <dgm:prSet presAssocID="{9E46DE41-7003-4810-9479-786B6F74C2F6}" presName="compNode" presStyleCnt="0"/>
      <dgm:spPr/>
    </dgm:pt>
    <dgm:pt modelId="{20760FA9-8726-4F57-A04F-0DC00DC0F1D5}" type="pres">
      <dgm:prSet presAssocID="{9E46DE41-7003-4810-9479-786B6F74C2F6}" presName="dummyConnPt" presStyleCnt="0"/>
      <dgm:spPr/>
    </dgm:pt>
    <dgm:pt modelId="{5C88D176-1911-424A-9EF8-A9D36AC21B9C}" type="pres">
      <dgm:prSet presAssocID="{9E46DE41-7003-4810-9479-786B6F74C2F6}" presName="node" presStyleLbl="node1" presStyleIdx="4" presStyleCnt="12" custScaleX="104657" custScaleY="998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47FE9B-9571-420A-A64B-C5ECA5515893}" type="pres">
      <dgm:prSet presAssocID="{0333CAB2-DA92-4DAE-88D6-27B9FCF44409}" presName="sibTrans" presStyleLbl="bgSibTrans2D1" presStyleIdx="4" presStyleCnt="11"/>
      <dgm:spPr/>
      <dgm:t>
        <a:bodyPr/>
        <a:lstStyle/>
        <a:p>
          <a:endParaRPr lang="en-GB"/>
        </a:p>
      </dgm:t>
    </dgm:pt>
    <dgm:pt modelId="{C566E061-AFF4-4195-8254-FECB0CE7EE80}" type="pres">
      <dgm:prSet presAssocID="{F950230D-11EA-416D-97E1-6684B10FD39C}" presName="compNode" presStyleCnt="0"/>
      <dgm:spPr/>
    </dgm:pt>
    <dgm:pt modelId="{77E50AD5-046B-444C-BE78-836972D66562}" type="pres">
      <dgm:prSet presAssocID="{F950230D-11EA-416D-97E1-6684B10FD39C}" presName="dummyConnPt" presStyleCnt="0"/>
      <dgm:spPr/>
    </dgm:pt>
    <dgm:pt modelId="{9E3000A9-957C-44AA-8B3E-4B2C50D28F0A}" type="pres">
      <dgm:prSet presAssocID="{F950230D-11EA-416D-97E1-6684B10FD39C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878A85-0FEC-44F6-8827-EDDC80A5BDCD}" type="pres">
      <dgm:prSet presAssocID="{8917F730-9BE7-407A-881F-21B86EBA5814}" presName="sibTrans" presStyleLbl="bgSibTrans2D1" presStyleIdx="5" presStyleCnt="11"/>
      <dgm:spPr/>
      <dgm:t>
        <a:bodyPr/>
        <a:lstStyle/>
        <a:p>
          <a:endParaRPr lang="en-GB"/>
        </a:p>
      </dgm:t>
    </dgm:pt>
    <dgm:pt modelId="{3231A1F6-173F-40DD-8B1D-4718FAF0A6BC}" type="pres">
      <dgm:prSet presAssocID="{2211F333-1AD1-4D0C-AD7A-ED5A0B925B5B}" presName="compNode" presStyleCnt="0"/>
      <dgm:spPr/>
    </dgm:pt>
    <dgm:pt modelId="{6780E9B8-D4DE-4DE8-BE44-0C2F145A2E6C}" type="pres">
      <dgm:prSet presAssocID="{2211F333-1AD1-4D0C-AD7A-ED5A0B925B5B}" presName="dummyConnPt" presStyleCnt="0"/>
      <dgm:spPr/>
    </dgm:pt>
    <dgm:pt modelId="{AB5DCD9E-BD0D-462B-89FB-600631F4B04C}" type="pres">
      <dgm:prSet presAssocID="{2211F333-1AD1-4D0C-AD7A-ED5A0B925B5B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AA855B-4ABA-4963-A425-2F26B5DC662F}" type="pres">
      <dgm:prSet presAssocID="{48B39813-57AD-4C42-8164-1522378A7CEA}" presName="sibTrans" presStyleLbl="bgSibTrans2D1" presStyleIdx="6" presStyleCnt="11"/>
      <dgm:spPr/>
      <dgm:t>
        <a:bodyPr/>
        <a:lstStyle/>
        <a:p>
          <a:endParaRPr lang="en-GB"/>
        </a:p>
      </dgm:t>
    </dgm:pt>
    <dgm:pt modelId="{E052A5CE-F0BF-49C6-8A56-0E1CBF5D925F}" type="pres">
      <dgm:prSet presAssocID="{41E6F376-35B9-47CE-A4DE-E4B1302932CB}" presName="compNode" presStyleCnt="0"/>
      <dgm:spPr/>
    </dgm:pt>
    <dgm:pt modelId="{80CE99B3-7D53-4F1D-8CC5-5370F81F679F}" type="pres">
      <dgm:prSet presAssocID="{41E6F376-35B9-47CE-A4DE-E4B1302932CB}" presName="dummyConnPt" presStyleCnt="0"/>
      <dgm:spPr/>
    </dgm:pt>
    <dgm:pt modelId="{8CC39C5F-330D-4A59-B241-09A35300685B}" type="pres">
      <dgm:prSet presAssocID="{41E6F376-35B9-47CE-A4DE-E4B1302932CB}" presName="node" presStyleLbl="node1" presStyleIdx="7" presStyleCnt="12" custLinFactNeighborX="2496" custLinFactNeighborY="58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39446F-3125-4515-8E13-A02B6B473894}" type="pres">
      <dgm:prSet presAssocID="{2898B76E-6985-483F-A6AC-75543E90E35E}" presName="sibTrans" presStyleLbl="bgSibTrans2D1" presStyleIdx="7" presStyleCnt="11"/>
      <dgm:spPr/>
      <dgm:t>
        <a:bodyPr/>
        <a:lstStyle/>
        <a:p>
          <a:endParaRPr lang="en-GB"/>
        </a:p>
      </dgm:t>
    </dgm:pt>
    <dgm:pt modelId="{79DACD9E-00DF-47A0-AC0C-863E46A62682}" type="pres">
      <dgm:prSet presAssocID="{0E0A4BEE-294C-422B-9377-E83872D159E7}" presName="compNode" presStyleCnt="0"/>
      <dgm:spPr/>
    </dgm:pt>
    <dgm:pt modelId="{36C04EF6-8C6D-4E40-BFA5-1F72566783F8}" type="pres">
      <dgm:prSet presAssocID="{0E0A4BEE-294C-422B-9377-E83872D159E7}" presName="dummyConnPt" presStyleCnt="0"/>
      <dgm:spPr/>
    </dgm:pt>
    <dgm:pt modelId="{986C3080-0DA2-4B2D-9FD0-87EDB3AB48AF}" type="pres">
      <dgm:prSet presAssocID="{0E0A4BEE-294C-422B-9377-E83872D159E7}" presName="node" presStyleLbl="node1" presStyleIdx="8" presStyleCnt="12" custScaleX="97620" custScaleY="87194" custLinFactNeighborX="-307" custLinFactNeighborY="117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576D99-5B8B-48A2-9DF1-B0E32305AAB8}" type="pres">
      <dgm:prSet presAssocID="{22B02A10-B692-4ED3-B7E1-F38C2E367B55}" presName="sibTrans" presStyleLbl="bgSibTrans2D1" presStyleIdx="8" presStyleCnt="11"/>
      <dgm:spPr/>
      <dgm:t>
        <a:bodyPr/>
        <a:lstStyle/>
        <a:p>
          <a:endParaRPr lang="en-US"/>
        </a:p>
      </dgm:t>
    </dgm:pt>
    <dgm:pt modelId="{B3FEA7B6-E46C-4D48-B812-7CB47F29D0B5}" type="pres">
      <dgm:prSet presAssocID="{DED8C459-5139-47ED-A973-0A26A618390D}" presName="compNode" presStyleCnt="0"/>
      <dgm:spPr/>
    </dgm:pt>
    <dgm:pt modelId="{A3BB07EB-9566-4801-9ABF-82961BDA1CD6}" type="pres">
      <dgm:prSet presAssocID="{DED8C459-5139-47ED-A973-0A26A618390D}" presName="dummyConnPt" presStyleCnt="0"/>
      <dgm:spPr/>
    </dgm:pt>
    <dgm:pt modelId="{D0CEA469-3A03-4683-8353-FAE57F30058E}" type="pres">
      <dgm:prSet presAssocID="{DED8C459-5139-47ED-A973-0A26A618390D}" presName="node" presStyleLbl="node1" presStyleIdx="9" presStyleCnt="12" custLinFactNeighborX="883" custLinFactNeighborY="4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89EB8-D3D3-43CB-ABDF-7503AD0AEBBC}" type="pres">
      <dgm:prSet presAssocID="{34F64D18-386B-4CC9-B47A-D6F0E45ADA90}" presName="sibTrans" presStyleLbl="bgSibTrans2D1" presStyleIdx="9" presStyleCnt="11"/>
      <dgm:spPr/>
      <dgm:t>
        <a:bodyPr/>
        <a:lstStyle/>
        <a:p>
          <a:endParaRPr lang="en-US"/>
        </a:p>
      </dgm:t>
    </dgm:pt>
    <dgm:pt modelId="{93149E4F-984C-4023-BDC9-35872FFBA3CE}" type="pres">
      <dgm:prSet presAssocID="{DA7A5545-D275-4E96-AF3E-B3F5E591AA53}" presName="compNode" presStyleCnt="0"/>
      <dgm:spPr/>
    </dgm:pt>
    <dgm:pt modelId="{7CCF6B96-AD0B-4C61-8F40-8C710043CAA9}" type="pres">
      <dgm:prSet presAssocID="{DA7A5545-D275-4E96-AF3E-B3F5E591AA53}" presName="dummyConnPt" presStyleCnt="0"/>
      <dgm:spPr/>
    </dgm:pt>
    <dgm:pt modelId="{C882DB99-598D-4BB3-AD64-C3ABC5A0BFF7}" type="pres">
      <dgm:prSet presAssocID="{DA7A5545-D275-4E96-AF3E-B3F5E591AA53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F4FF3-1FD3-4312-B0DD-3C8BE0E4B0A7}" type="pres">
      <dgm:prSet presAssocID="{D4CC60DB-C3D6-446A-AF92-1D6F41196BA0}" presName="sibTrans" presStyleLbl="bgSibTrans2D1" presStyleIdx="10" presStyleCnt="11"/>
      <dgm:spPr/>
      <dgm:t>
        <a:bodyPr/>
        <a:lstStyle/>
        <a:p>
          <a:endParaRPr lang="en-US"/>
        </a:p>
      </dgm:t>
    </dgm:pt>
    <dgm:pt modelId="{76614FA4-6870-435A-92FD-5EB2EABF76F0}" type="pres">
      <dgm:prSet presAssocID="{F2F71D00-3D8F-429C-9752-06207CE8C353}" presName="compNode" presStyleCnt="0"/>
      <dgm:spPr/>
    </dgm:pt>
    <dgm:pt modelId="{8DF32A1D-4701-4B19-9B8A-AD48975959ED}" type="pres">
      <dgm:prSet presAssocID="{F2F71D00-3D8F-429C-9752-06207CE8C353}" presName="dummyConnPt" presStyleCnt="0"/>
      <dgm:spPr/>
    </dgm:pt>
    <dgm:pt modelId="{A9DBC778-E2A6-4E7F-80C1-60210728CB1F}" type="pres">
      <dgm:prSet presAssocID="{F2F71D00-3D8F-429C-9752-06207CE8C353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6D858E-D870-4A8C-89F1-C0F5D3C6E6A3}" srcId="{5294085F-7916-4A4F-8D7B-064D8EBA887D}" destId="{D646604B-0EC4-472C-A1E5-07876E8AB801}" srcOrd="1" destOrd="0" parTransId="{CA424070-02FF-48BC-BF24-7004787F0064}" sibTransId="{DC44CD07-5E03-4DE1-84DA-16527A38CADF}"/>
    <dgm:cxn modelId="{7638DAA7-EDDA-484A-BBD9-6023B18140D3}" type="presOf" srcId="{C29D7AFE-E89F-4281-BBD7-0D2B9A664181}" destId="{0EF9BD44-1664-438A-B749-5163F12B0919}" srcOrd="0" destOrd="0" presId="urn:microsoft.com/office/officeart/2005/8/layout/bProcess4"/>
    <dgm:cxn modelId="{924B6ECB-117D-43BD-8DE5-BE0C1FF5426E}" type="presOf" srcId="{ABD909FB-2C04-434E-8B9C-D652A2CE5A25}" destId="{C4E7965B-1C0E-4D81-BDB0-416BCD29C4D7}" srcOrd="0" destOrd="0" presId="urn:microsoft.com/office/officeart/2005/8/layout/bProcess4"/>
    <dgm:cxn modelId="{B1E8C261-30A4-4457-A347-9D291BD0753B}" srcId="{5294085F-7916-4A4F-8D7B-064D8EBA887D}" destId="{DA7A5545-D275-4E96-AF3E-B3F5E591AA53}" srcOrd="10" destOrd="0" parTransId="{260C1604-B4C7-4855-A934-6B069F01175B}" sibTransId="{D4CC60DB-C3D6-446A-AF92-1D6F41196BA0}"/>
    <dgm:cxn modelId="{F2DACAE6-6F75-48F7-B87C-1EAAE01231EF}" type="presOf" srcId="{4B835C83-BDF1-4019-B8AB-9A56C3C98E02}" destId="{3A4D2C6E-CD3D-495B-A3C7-DC3B87198BAA}" srcOrd="0" destOrd="0" presId="urn:microsoft.com/office/officeart/2005/8/layout/bProcess4"/>
    <dgm:cxn modelId="{440DC972-926A-4994-B800-57964952239C}" srcId="{5294085F-7916-4A4F-8D7B-064D8EBA887D}" destId="{DDD5516D-2872-4EA0-B9B9-5DE82EBF36C3}" srcOrd="3" destOrd="0" parTransId="{9D06951E-70FF-49D9-8F4A-836F1F5174AD}" sibTransId="{20FF87AB-DE94-4FE5-A969-C5B3DFF2E6DC}"/>
    <dgm:cxn modelId="{32846324-7792-4104-B436-B6FD44DFC541}" type="presOf" srcId="{34F64D18-386B-4CC9-B47A-D6F0E45ADA90}" destId="{69889EB8-D3D3-43CB-ABDF-7503AD0AEBBC}" srcOrd="0" destOrd="0" presId="urn:microsoft.com/office/officeart/2005/8/layout/bProcess4"/>
    <dgm:cxn modelId="{BE692222-4B6F-45A6-AC7B-75FADCAF9CA4}" type="presOf" srcId="{2211F333-1AD1-4D0C-AD7A-ED5A0B925B5B}" destId="{AB5DCD9E-BD0D-462B-89FB-600631F4B04C}" srcOrd="0" destOrd="0" presId="urn:microsoft.com/office/officeart/2005/8/layout/bProcess4"/>
    <dgm:cxn modelId="{0CDFA908-9726-49C9-BA72-936A2C881A4A}" type="presOf" srcId="{22B02A10-B692-4ED3-B7E1-F38C2E367B55}" destId="{EE576D99-5B8B-48A2-9DF1-B0E32305AAB8}" srcOrd="0" destOrd="0" presId="urn:microsoft.com/office/officeart/2005/8/layout/bProcess4"/>
    <dgm:cxn modelId="{91C8F70D-F289-43BE-A79F-9FCB0D4B5E6E}" srcId="{5294085F-7916-4A4F-8D7B-064D8EBA887D}" destId="{F2F71D00-3D8F-429C-9752-06207CE8C353}" srcOrd="11" destOrd="0" parTransId="{5FAB596F-3592-4632-A3A5-A311F933E236}" sibTransId="{39A48150-7611-46EA-AB0E-B3E495BFF381}"/>
    <dgm:cxn modelId="{306B6071-ECB7-4B74-A533-8C15274B2FF6}" type="presOf" srcId="{DC44CD07-5E03-4DE1-84DA-16527A38CADF}" destId="{E402369B-D009-45A9-A8A0-A5E92629780D}" srcOrd="0" destOrd="0" presId="urn:microsoft.com/office/officeart/2005/8/layout/bProcess4"/>
    <dgm:cxn modelId="{77DA03F8-8A0A-4C43-BB1F-B248BE5BA299}" type="presOf" srcId="{20FF87AB-DE94-4FE5-A969-C5B3DFF2E6DC}" destId="{85B52F1F-2B83-49E9-9930-4D9E0139477B}" srcOrd="0" destOrd="0" presId="urn:microsoft.com/office/officeart/2005/8/layout/bProcess4"/>
    <dgm:cxn modelId="{1B36650D-A975-42E6-9D71-60E67F6EE548}" type="presOf" srcId="{9E46DE41-7003-4810-9479-786B6F74C2F6}" destId="{5C88D176-1911-424A-9EF8-A9D36AC21B9C}" srcOrd="0" destOrd="0" presId="urn:microsoft.com/office/officeart/2005/8/layout/bProcess4"/>
    <dgm:cxn modelId="{E5FCADA7-F350-4834-A7B9-0F1B800B4839}" type="presOf" srcId="{65EA7D3B-0F50-4B19-BEF3-5E399E199CF4}" destId="{DAA2A2D2-1416-47FE-B56A-04FEE111A4D5}" srcOrd="0" destOrd="0" presId="urn:microsoft.com/office/officeart/2005/8/layout/bProcess4"/>
    <dgm:cxn modelId="{5952BBDB-72FE-43AF-8205-C4DA21A10B2F}" srcId="{5294085F-7916-4A4F-8D7B-064D8EBA887D}" destId="{ABD909FB-2C04-434E-8B9C-D652A2CE5A25}" srcOrd="0" destOrd="0" parTransId="{2CB63BE7-80AE-445B-8ED2-F77139A4E884}" sibTransId="{C29D7AFE-E89F-4281-BBD7-0D2B9A664181}"/>
    <dgm:cxn modelId="{05399D1D-B7FB-4707-B1AC-09BA24AF3055}" type="presOf" srcId="{DA7A5545-D275-4E96-AF3E-B3F5E591AA53}" destId="{C882DB99-598D-4BB3-AD64-C3ABC5A0BFF7}" srcOrd="0" destOrd="0" presId="urn:microsoft.com/office/officeart/2005/8/layout/bProcess4"/>
    <dgm:cxn modelId="{3112CB56-AF6E-4AC2-A90A-5027F51456C0}" srcId="{5294085F-7916-4A4F-8D7B-064D8EBA887D}" destId="{DED8C459-5139-47ED-A973-0A26A618390D}" srcOrd="9" destOrd="0" parTransId="{14E087D4-6760-40E1-9667-3373A55EBECA}" sibTransId="{34F64D18-386B-4CC9-B47A-D6F0E45ADA90}"/>
    <dgm:cxn modelId="{4A0A51D2-2D36-4EC4-83FF-F28867DAD35E}" type="presOf" srcId="{8917F730-9BE7-407A-881F-21B86EBA5814}" destId="{B2878A85-0FEC-44F6-8827-EDDC80A5BDCD}" srcOrd="0" destOrd="0" presId="urn:microsoft.com/office/officeart/2005/8/layout/bProcess4"/>
    <dgm:cxn modelId="{1D444190-51CE-4D0C-897D-06D79648E695}" type="presOf" srcId="{DDD5516D-2872-4EA0-B9B9-5DE82EBF36C3}" destId="{465F15D1-7C9A-47EE-B999-D405F0C980BE}" srcOrd="0" destOrd="0" presId="urn:microsoft.com/office/officeart/2005/8/layout/bProcess4"/>
    <dgm:cxn modelId="{C325F052-6ECA-4298-B550-8957BF508EA2}" srcId="{5294085F-7916-4A4F-8D7B-064D8EBA887D}" destId="{41E6F376-35B9-47CE-A4DE-E4B1302932CB}" srcOrd="7" destOrd="0" parTransId="{C44974B1-762C-4ABA-A688-24C40FBE67C4}" sibTransId="{2898B76E-6985-483F-A6AC-75543E90E35E}"/>
    <dgm:cxn modelId="{16D44DD8-064A-4C00-953B-448E473D9BAC}" type="presOf" srcId="{41E6F376-35B9-47CE-A4DE-E4B1302932CB}" destId="{8CC39C5F-330D-4A59-B241-09A35300685B}" srcOrd="0" destOrd="0" presId="urn:microsoft.com/office/officeart/2005/8/layout/bProcess4"/>
    <dgm:cxn modelId="{CFEA9D72-80B9-4869-803F-E927A9D068AD}" srcId="{5294085F-7916-4A4F-8D7B-064D8EBA887D}" destId="{9E46DE41-7003-4810-9479-786B6F74C2F6}" srcOrd="4" destOrd="0" parTransId="{AD5AAC20-CF18-4458-918F-0059B1DAE0B6}" sibTransId="{0333CAB2-DA92-4DAE-88D6-27B9FCF44409}"/>
    <dgm:cxn modelId="{1438B8C1-D8BB-492B-A93E-D8E431D80A4B}" type="presOf" srcId="{2898B76E-6985-483F-A6AC-75543E90E35E}" destId="{8639446F-3125-4515-8E13-A02B6B473894}" srcOrd="0" destOrd="0" presId="urn:microsoft.com/office/officeart/2005/8/layout/bProcess4"/>
    <dgm:cxn modelId="{5704F281-8822-46A8-A473-1105427B418C}" type="presOf" srcId="{0E0A4BEE-294C-422B-9377-E83872D159E7}" destId="{986C3080-0DA2-4B2D-9FD0-87EDB3AB48AF}" srcOrd="0" destOrd="0" presId="urn:microsoft.com/office/officeart/2005/8/layout/bProcess4"/>
    <dgm:cxn modelId="{7E34F540-5CA1-45BB-9CCA-2E6464075166}" type="presOf" srcId="{D4CC60DB-C3D6-446A-AF92-1D6F41196BA0}" destId="{5BBF4FF3-1FD3-4312-B0DD-3C8BE0E4B0A7}" srcOrd="0" destOrd="0" presId="urn:microsoft.com/office/officeart/2005/8/layout/bProcess4"/>
    <dgm:cxn modelId="{39A2697F-25A6-4F95-A58E-2BC8CFA4709E}" type="presOf" srcId="{DED8C459-5139-47ED-A973-0A26A618390D}" destId="{D0CEA469-3A03-4683-8353-FAE57F30058E}" srcOrd="0" destOrd="0" presId="urn:microsoft.com/office/officeart/2005/8/layout/bProcess4"/>
    <dgm:cxn modelId="{BF1C3027-81C9-43CF-A32D-6A4B62A35447}" type="presOf" srcId="{48B39813-57AD-4C42-8164-1522378A7CEA}" destId="{4BAA855B-4ABA-4963-A425-2F26B5DC662F}" srcOrd="0" destOrd="0" presId="urn:microsoft.com/office/officeart/2005/8/layout/bProcess4"/>
    <dgm:cxn modelId="{F17F809A-F4E1-4E31-A8C8-B97DBE7A57B3}" srcId="{5294085F-7916-4A4F-8D7B-064D8EBA887D}" destId="{2211F333-1AD1-4D0C-AD7A-ED5A0B925B5B}" srcOrd="6" destOrd="0" parTransId="{142C2E5F-F2F5-4E80-B765-8CA06F29BEA2}" sibTransId="{48B39813-57AD-4C42-8164-1522378A7CEA}"/>
    <dgm:cxn modelId="{BCF2EE89-8270-42F4-AF98-382CB429F0A6}" type="presOf" srcId="{F2F71D00-3D8F-429C-9752-06207CE8C353}" destId="{A9DBC778-E2A6-4E7F-80C1-60210728CB1F}" srcOrd="0" destOrd="0" presId="urn:microsoft.com/office/officeart/2005/8/layout/bProcess4"/>
    <dgm:cxn modelId="{C4B95ABE-FDC7-43D0-8F85-E8711E496928}" type="presOf" srcId="{0333CAB2-DA92-4DAE-88D6-27B9FCF44409}" destId="{4647FE9B-9571-420A-A64B-C5ECA5515893}" srcOrd="0" destOrd="0" presId="urn:microsoft.com/office/officeart/2005/8/layout/bProcess4"/>
    <dgm:cxn modelId="{2375AF48-840E-4AAC-A35F-F441130FFD04}" type="presOf" srcId="{5294085F-7916-4A4F-8D7B-064D8EBA887D}" destId="{6FE48AF1-DE15-470C-B83C-5F978E4B4DEB}" srcOrd="0" destOrd="0" presId="urn:microsoft.com/office/officeart/2005/8/layout/bProcess4"/>
    <dgm:cxn modelId="{7DFD2A70-0777-4150-8EB8-979E94C2C40E}" srcId="{5294085F-7916-4A4F-8D7B-064D8EBA887D}" destId="{0E0A4BEE-294C-422B-9377-E83872D159E7}" srcOrd="8" destOrd="0" parTransId="{094C7702-821A-497B-9F58-A8CEAB5FB83B}" sibTransId="{22B02A10-B692-4ED3-B7E1-F38C2E367B55}"/>
    <dgm:cxn modelId="{AF501864-11B1-4239-9126-8975139A984D}" type="presOf" srcId="{D646604B-0EC4-472C-A1E5-07876E8AB801}" destId="{D03634EF-FF2E-4659-88C3-8499582A0E9A}" srcOrd="0" destOrd="0" presId="urn:microsoft.com/office/officeart/2005/8/layout/bProcess4"/>
    <dgm:cxn modelId="{B2FA83AC-8C01-44D8-AFD9-576EC58E757B}" srcId="{5294085F-7916-4A4F-8D7B-064D8EBA887D}" destId="{F950230D-11EA-416D-97E1-6684B10FD39C}" srcOrd="5" destOrd="0" parTransId="{5AD733AA-41F2-40B2-80CA-1B77A8045A54}" sibTransId="{8917F730-9BE7-407A-881F-21B86EBA5814}"/>
    <dgm:cxn modelId="{F19175EB-7D5E-4568-8B77-74C5D06530C3}" srcId="{5294085F-7916-4A4F-8D7B-064D8EBA887D}" destId="{4B835C83-BDF1-4019-B8AB-9A56C3C98E02}" srcOrd="2" destOrd="0" parTransId="{A60BCDDA-43A4-4EA4-B159-142A7BBEA52A}" sibTransId="{65EA7D3B-0F50-4B19-BEF3-5E399E199CF4}"/>
    <dgm:cxn modelId="{FDA0CD59-934B-41C0-8203-B2D62FF21174}" type="presOf" srcId="{F950230D-11EA-416D-97E1-6684B10FD39C}" destId="{9E3000A9-957C-44AA-8B3E-4B2C50D28F0A}" srcOrd="0" destOrd="0" presId="urn:microsoft.com/office/officeart/2005/8/layout/bProcess4"/>
    <dgm:cxn modelId="{3DAEEA2F-F208-4E69-8FDF-DADF58EC1C8C}" type="presParOf" srcId="{6FE48AF1-DE15-470C-B83C-5F978E4B4DEB}" destId="{4F6D2D4D-73E9-4D3D-B0AB-3753FE601EF1}" srcOrd="0" destOrd="0" presId="urn:microsoft.com/office/officeart/2005/8/layout/bProcess4"/>
    <dgm:cxn modelId="{7DE29D71-5466-4088-8A1E-93525AFFE6B7}" type="presParOf" srcId="{4F6D2D4D-73E9-4D3D-B0AB-3753FE601EF1}" destId="{AB8FF479-D84D-4DB0-96CE-81FA250F5A97}" srcOrd="0" destOrd="0" presId="urn:microsoft.com/office/officeart/2005/8/layout/bProcess4"/>
    <dgm:cxn modelId="{775BBC33-5322-41A3-96B7-7A43C1C03D9A}" type="presParOf" srcId="{4F6D2D4D-73E9-4D3D-B0AB-3753FE601EF1}" destId="{C4E7965B-1C0E-4D81-BDB0-416BCD29C4D7}" srcOrd="1" destOrd="0" presId="urn:microsoft.com/office/officeart/2005/8/layout/bProcess4"/>
    <dgm:cxn modelId="{A84127C5-C6DD-4849-B28F-067DAFD66AFD}" type="presParOf" srcId="{6FE48AF1-DE15-470C-B83C-5F978E4B4DEB}" destId="{0EF9BD44-1664-438A-B749-5163F12B0919}" srcOrd="1" destOrd="0" presId="urn:microsoft.com/office/officeart/2005/8/layout/bProcess4"/>
    <dgm:cxn modelId="{B3B6FDD1-67DA-4B61-860C-119E38A188BB}" type="presParOf" srcId="{6FE48AF1-DE15-470C-B83C-5F978E4B4DEB}" destId="{A5D51D96-E380-4025-BC9F-C1CDAFD6A9FA}" srcOrd="2" destOrd="0" presId="urn:microsoft.com/office/officeart/2005/8/layout/bProcess4"/>
    <dgm:cxn modelId="{1B13878E-3AE1-409D-B58D-5EC31D4C879E}" type="presParOf" srcId="{A5D51D96-E380-4025-BC9F-C1CDAFD6A9FA}" destId="{192620D7-6BB7-4454-9816-BDCD74FC2D15}" srcOrd="0" destOrd="0" presId="urn:microsoft.com/office/officeart/2005/8/layout/bProcess4"/>
    <dgm:cxn modelId="{57F06339-ECAB-4CE3-8B55-3750C30C90D1}" type="presParOf" srcId="{A5D51D96-E380-4025-BC9F-C1CDAFD6A9FA}" destId="{D03634EF-FF2E-4659-88C3-8499582A0E9A}" srcOrd="1" destOrd="0" presId="urn:microsoft.com/office/officeart/2005/8/layout/bProcess4"/>
    <dgm:cxn modelId="{6C91F84E-0D3A-4EDF-82D9-9D30EDD07125}" type="presParOf" srcId="{6FE48AF1-DE15-470C-B83C-5F978E4B4DEB}" destId="{E402369B-D009-45A9-A8A0-A5E92629780D}" srcOrd="3" destOrd="0" presId="urn:microsoft.com/office/officeart/2005/8/layout/bProcess4"/>
    <dgm:cxn modelId="{F4506A94-5DFE-4B43-9812-280940BFD6A9}" type="presParOf" srcId="{6FE48AF1-DE15-470C-B83C-5F978E4B4DEB}" destId="{30C9FDBD-EBBC-420D-B3FE-FF440B8DA9DE}" srcOrd="4" destOrd="0" presId="urn:microsoft.com/office/officeart/2005/8/layout/bProcess4"/>
    <dgm:cxn modelId="{772D3FBB-9866-4123-8028-198FAC376BB5}" type="presParOf" srcId="{30C9FDBD-EBBC-420D-B3FE-FF440B8DA9DE}" destId="{7F5BDA6A-69CD-4ED1-9A75-841C3A567F6B}" srcOrd="0" destOrd="0" presId="urn:microsoft.com/office/officeart/2005/8/layout/bProcess4"/>
    <dgm:cxn modelId="{ABACA427-922E-43F1-A51D-BB1AB9A16974}" type="presParOf" srcId="{30C9FDBD-EBBC-420D-B3FE-FF440B8DA9DE}" destId="{3A4D2C6E-CD3D-495B-A3C7-DC3B87198BAA}" srcOrd="1" destOrd="0" presId="urn:microsoft.com/office/officeart/2005/8/layout/bProcess4"/>
    <dgm:cxn modelId="{DA91236B-78DD-4216-A54F-1955FEC1A240}" type="presParOf" srcId="{6FE48AF1-DE15-470C-B83C-5F978E4B4DEB}" destId="{DAA2A2D2-1416-47FE-B56A-04FEE111A4D5}" srcOrd="5" destOrd="0" presId="urn:microsoft.com/office/officeart/2005/8/layout/bProcess4"/>
    <dgm:cxn modelId="{AF1E8DAA-B6CB-4EA7-82C3-DEAC9793D09B}" type="presParOf" srcId="{6FE48AF1-DE15-470C-B83C-5F978E4B4DEB}" destId="{A7D675E0-D0F1-43EA-BA1E-7B0A1FE72FD7}" srcOrd="6" destOrd="0" presId="urn:microsoft.com/office/officeart/2005/8/layout/bProcess4"/>
    <dgm:cxn modelId="{B09E7FF2-374D-4F5F-93A4-E480F562177E}" type="presParOf" srcId="{A7D675E0-D0F1-43EA-BA1E-7B0A1FE72FD7}" destId="{020CECE8-D402-49D3-9765-AB6617EC33AE}" srcOrd="0" destOrd="0" presId="urn:microsoft.com/office/officeart/2005/8/layout/bProcess4"/>
    <dgm:cxn modelId="{674F0B9B-491F-4E08-B8FA-85DB0F8029FA}" type="presParOf" srcId="{A7D675E0-D0F1-43EA-BA1E-7B0A1FE72FD7}" destId="{465F15D1-7C9A-47EE-B999-D405F0C980BE}" srcOrd="1" destOrd="0" presId="urn:microsoft.com/office/officeart/2005/8/layout/bProcess4"/>
    <dgm:cxn modelId="{C2E4A16B-0693-4580-A4E2-A2DE58E7D6B3}" type="presParOf" srcId="{6FE48AF1-DE15-470C-B83C-5F978E4B4DEB}" destId="{85B52F1F-2B83-49E9-9930-4D9E0139477B}" srcOrd="7" destOrd="0" presId="urn:microsoft.com/office/officeart/2005/8/layout/bProcess4"/>
    <dgm:cxn modelId="{974FD495-6D6C-4A13-BCDE-21C5B1B39276}" type="presParOf" srcId="{6FE48AF1-DE15-470C-B83C-5F978E4B4DEB}" destId="{FF90B8D4-0F31-400C-BE3F-27F3A32A9F61}" srcOrd="8" destOrd="0" presId="urn:microsoft.com/office/officeart/2005/8/layout/bProcess4"/>
    <dgm:cxn modelId="{11841BC4-0BC8-461E-8531-BE11612E0401}" type="presParOf" srcId="{FF90B8D4-0F31-400C-BE3F-27F3A32A9F61}" destId="{20760FA9-8726-4F57-A04F-0DC00DC0F1D5}" srcOrd="0" destOrd="0" presId="urn:microsoft.com/office/officeart/2005/8/layout/bProcess4"/>
    <dgm:cxn modelId="{FA9AACEA-86B8-490C-8BDF-848255C2182D}" type="presParOf" srcId="{FF90B8D4-0F31-400C-BE3F-27F3A32A9F61}" destId="{5C88D176-1911-424A-9EF8-A9D36AC21B9C}" srcOrd="1" destOrd="0" presId="urn:microsoft.com/office/officeart/2005/8/layout/bProcess4"/>
    <dgm:cxn modelId="{9871D5B7-BA1D-4AFE-8CC5-3727D4007C21}" type="presParOf" srcId="{6FE48AF1-DE15-470C-B83C-5F978E4B4DEB}" destId="{4647FE9B-9571-420A-A64B-C5ECA5515893}" srcOrd="9" destOrd="0" presId="urn:microsoft.com/office/officeart/2005/8/layout/bProcess4"/>
    <dgm:cxn modelId="{8DFFAC71-623C-4449-955B-4D7E8ECDEEA9}" type="presParOf" srcId="{6FE48AF1-DE15-470C-B83C-5F978E4B4DEB}" destId="{C566E061-AFF4-4195-8254-FECB0CE7EE80}" srcOrd="10" destOrd="0" presId="urn:microsoft.com/office/officeart/2005/8/layout/bProcess4"/>
    <dgm:cxn modelId="{463C781A-7B1F-415A-8CF3-C7D2F5E63FD2}" type="presParOf" srcId="{C566E061-AFF4-4195-8254-FECB0CE7EE80}" destId="{77E50AD5-046B-444C-BE78-836972D66562}" srcOrd="0" destOrd="0" presId="urn:microsoft.com/office/officeart/2005/8/layout/bProcess4"/>
    <dgm:cxn modelId="{18B9E61E-BBFC-4BA6-90E9-D1D162956865}" type="presParOf" srcId="{C566E061-AFF4-4195-8254-FECB0CE7EE80}" destId="{9E3000A9-957C-44AA-8B3E-4B2C50D28F0A}" srcOrd="1" destOrd="0" presId="urn:microsoft.com/office/officeart/2005/8/layout/bProcess4"/>
    <dgm:cxn modelId="{4F2E5CCE-0FC2-4179-9F85-95ACAEAB48EA}" type="presParOf" srcId="{6FE48AF1-DE15-470C-B83C-5F978E4B4DEB}" destId="{B2878A85-0FEC-44F6-8827-EDDC80A5BDCD}" srcOrd="11" destOrd="0" presId="urn:microsoft.com/office/officeart/2005/8/layout/bProcess4"/>
    <dgm:cxn modelId="{08D21556-88D8-4817-BF49-3B4B0674881E}" type="presParOf" srcId="{6FE48AF1-DE15-470C-B83C-5F978E4B4DEB}" destId="{3231A1F6-173F-40DD-8B1D-4718FAF0A6BC}" srcOrd="12" destOrd="0" presId="urn:microsoft.com/office/officeart/2005/8/layout/bProcess4"/>
    <dgm:cxn modelId="{B221B884-9234-4381-B199-5197D1021AC4}" type="presParOf" srcId="{3231A1F6-173F-40DD-8B1D-4718FAF0A6BC}" destId="{6780E9B8-D4DE-4DE8-BE44-0C2F145A2E6C}" srcOrd="0" destOrd="0" presId="urn:microsoft.com/office/officeart/2005/8/layout/bProcess4"/>
    <dgm:cxn modelId="{0E2AE2B2-B700-47D9-AE41-77DCBED5007A}" type="presParOf" srcId="{3231A1F6-173F-40DD-8B1D-4718FAF0A6BC}" destId="{AB5DCD9E-BD0D-462B-89FB-600631F4B04C}" srcOrd="1" destOrd="0" presId="urn:microsoft.com/office/officeart/2005/8/layout/bProcess4"/>
    <dgm:cxn modelId="{44016958-F275-49CC-B5DB-60A44C5928DD}" type="presParOf" srcId="{6FE48AF1-DE15-470C-B83C-5F978E4B4DEB}" destId="{4BAA855B-4ABA-4963-A425-2F26B5DC662F}" srcOrd="13" destOrd="0" presId="urn:microsoft.com/office/officeart/2005/8/layout/bProcess4"/>
    <dgm:cxn modelId="{C6EBCBB0-4A43-4DAD-9546-8B73AA75A416}" type="presParOf" srcId="{6FE48AF1-DE15-470C-B83C-5F978E4B4DEB}" destId="{E052A5CE-F0BF-49C6-8A56-0E1CBF5D925F}" srcOrd="14" destOrd="0" presId="urn:microsoft.com/office/officeart/2005/8/layout/bProcess4"/>
    <dgm:cxn modelId="{6C511986-42A7-493A-A5AB-784085DFEBD9}" type="presParOf" srcId="{E052A5CE-F0BF-49C6-8A56-0E1CBF5D925F}" destId="{80CE99B3-7D53-4F1D-8CC5-5370F81F679F}" srcOrd="0" destOrd="0" presId="urn:microsoft.com/office/officeart/2005/8/layout/bProcess4"/>
    <dgm:cxn modelId="{3C48E3A2-309B-4B7D-A571-532184CFD457}" type="presParOf" srcId="{E052A5CE-F0BF-49C6-8A56-0E1CBF5D925F}" destId="{8CC39C5F-330D-4A59-B241-09A35300685B}" srcOrd="1" destOrd="0" presId="urn:microsoft.com/office/officeart/2005/8/layout/bProcess4"/>
    <dgm:cxn modelId="{E1E9ACBD-DAC1-4C00-B527-1BC219A02FAE}" type="presParOf" srcId="{6FE48AF1-DE15-470C-B83C-5F978E4B4DEB}" destId="{8639446F-3125-4515-8E13-A02B6B473894}" srcOrd="15" destOrd="0" presId="urn:microsoft.com/office/officeart/2005/8/layout/bProcess4"/>
    <dgm:cxn modelId="{7D3C687D-BE2F-448A-9417-F374DDB0A89A}" type="presParOf" srcId="{6FE48AF1-DE15-470C-B83C-5F978E4B4DEB}" destId="{79DACD9E-00DF-47A0-AC0C-863E46A62682}" srcOrd="16" destOrd="0" presId="urn:microsoft.com/office/officeart/2005/8/layout/bProcess4"/>
    <dgm:cxn modelId="{AA6AE15F-D259-47E9-B467-AC531C0FBA89}" type="presParOf" srcId="{79DACD9E-00DF-47A0-AC0C-863E46A62682}" destId="{36C04EF6-8C6D-4E40-BFA5-1F72566783F8}" srcOrd="0" destOrd="0" presId="urn:microsoft.com/office/officeart/2005/8/layout/bProcess4"/>
    <dgm:cxn modelId="{77D4C411-B2D3-4E8A-A0B6-49EDADF965C7}" type="presParOf" srcId="{79DACD9E-00DF-47A0-AC0C-863E46A62682}" destId="{986C3080-0DA2-4B2D-9FD0-87EDB3AB48AF}" srcOrd="1" destOrd="0" presId="urn:microsoft.com/office/officeart/2005/8/layout/bProcess4"/>
    <dgm:cxn modelId="{35F59092-43F6-4D2E-BADA-E18AF97A9DE6}" type="presParOf" srcId="{6FE48AF1-DE15-470C-B83C-5F978E4B4DEB}" destId="{EE576D99-5B8B-48A2-9DF1-B0E32305AAB8}" srcOrd="17" destOrd="0" presId="urn:microsoft.com/office/officeart/2005/8/layout/bProcess4"/>
    <dgm:cxn modelId="{73C48CDE-1736-4DAE-9B95-ADDCD6128FBC}" type="presParOf" srcId="{6FE48AF1-DE15-470C-B83C-5F978E4B4DEB}" destId="{B3FEA7B6-E46C-4D48-B812-7CB47F29D0B5}" srcOrd="18" destOrd="0" presId="urn:microsoft.com/office/officeart/2005/8/layout/bProcess4"/>
    <dgm:cxn modelId="{656D0ED7-79A3-4A0C-949D-508E028477E2}" type="presParOf" srcId="{B3FEA7B6-E46C-4D48-B812-7CB47F29D0B5}" destId="{A3BB07EB-9566-4801-9ABF-82961BDA1CD6}" srcOrd="0" destOrd="0" presId="urn:microsoft.com/office/officeart/2005/8/layout/bProcess4"/>
    <dgm:cxn modelId="{795BD6DC-37F5-4922-A907-23DD249FA033}" type="presParOf" srcId="{B3FEA7B6-E46C-4D48-B812-7CB47F29D0B5}" destId="{D0CEA469-3A03-4683-8353-FAE57F30058E}" srcOrd="1" destOrd="0" presId="urn:microsoft.com/office/officeart/2005/8/layout/bProcess4"/>
    <dgm:cxn modelId="{40C19A74-2BA2-40FD-B499-EFDBA2742706}" type="presParOf" srcId="{6FE48AF1-DE15-470C-B83C-5F978E4B4DEB}" destId="{69889EB8-D3D3-43CB-ABDF-7503AD0AEBBC}" srcOrd="19" destOrd="0" presId="urn:microsoft.com/office/officeart/2005/8/layout/bProcess4"/>
    <dgm:cxn modelId="{E4E40C65-F5D0-4A24-A8FB-3DB5B2850D5B}" type="presParOf" srcId="{6FE48AF1-DE15-470C-B83C-5F978E4B4DEB}" destId="{93149E4F-984C-4023-BDC9-35872FFBA3CE}" srcOrd="20" destOrd="0" presId="urn:microsoft.com/office/officeart/2005/8/layout/bProcess4"/>
    <dgm:cxn modelId="{930BE5B4-188C-4826-8066-4CAECC9A97F0}" type="presParOf" srcId="{93149E4F-984C-4023-BDC9-35872FFBA3CE}" destId="{7CCF6B96-AD0B-4C61-8F40-8C710043CAA9}" srcOrd="0" destOrd="0" presId="urn:microsoft.com/office/officeart/2005/8/layout/bProcess4"/>
    <dgm:cxn modelId="{5E9AC801-36E9-4021-9B43-9299C7FC7824}" type="presParOf" srcId="{93149E4F-984C-4023-BDC9-35872FFBA3CE}" destId="{C882DB99-598D-4BB3-AD64-C3ABC5A0BFF7}" srcOrd="1" destOrd="0" presId="urn:microsoft.com/office/officeart/2005/8/layout/bProcess4"/>
    <dgm:cxn modelId="{F0DAD568-BAE5-4190-850A-85A91276699D}" type="presParOf" srcId="{6FE48AF1-DE15-470C-B83C-5F978E4B4DEB}" destId="{5BBF4FF3-1FD3-4312-B0DD-3C8BE0E4B0A7}" srcOrd="21" destOrd="0" presId="urn:microsoft.com/office/officeart/2005/8/layout/bProcess4"/>
    <dgm:cxn modelId="{E3A1302E-E137-45FF-A999-1F1EEC9176D7}" type="presParOf" srcId="{6FE48AF1-DE15-470C-B83C-5F978E4B4DEB}" destId="{76614FA4-6870-435A-92FD-5EB2EABF76F0}" srcOrd="22" destOrd="0" presId="urn:microsoft.com/office/officeart/2005/8/layout/bProcess4"/>
    <dgm:cxn modelId="{6BF174AE-2229-475D-B64F-B58A81916F30}" type="presParOf" srcId="{76614FA4-6870-435A-92FD-5EB2EABF76F0}" destId="{8DF32A1D-4701-4B19-9B8A-AD48975959ED}" srcOrd="0" destOrd="0" presId="urn:microsoft.com/office/officeart/2005/8/layout/bProcess4"/>
    <dgm:cxn modelId="{F7BBE8C5-C0D9-4D03-BD99-D5E1DE24E68A}" type="presParOf" srcId="{76614FA4-6870-435A-92FD-5EB2EABF76F0}" destId="{A9DBC778-E2A6-4E7F-80C1-60210728CB1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1F2791-9011-4CD4-9437-79C240748597}" type="doc">
      <dgm:prSet loTypeId="urn:microsoft.com/office/officeart/2005/8/layout/lProcess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D61A523-1138-48EF-8DEB-BAE5C3CA25FD}">
      <dgm:prSet phldrT="[Text]" custT="1"/>
      <dgm:spPr/>
      <dgm:t>
        <a:bodyPr/>
        <a:lstStyle/>
        <a:p>
          <a:r>
            <a:rPr lang="ro-RO" sz="3200" b="1" dirty="0" smtClean="0">
              <a:solidFill>
                <a:schemeClr val="accent1">
                  <a:lumMod val="50000"/>
                </a:schemeClr>
              </a:solidFill>
            </a:rPr>
            <a:t>Viziune</a:t>
          </a:r>
          <a:r>
            <a:rPr lang="ro-RO" sz="3200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en-US" sz="3200" dirty="0">
            <a:solidFill>
              <a:schemeClr val="accent1">
                <a:lumMod val="50000"/>
              </a:schemeClr>
            </a:solidFill>
          </a:endParaRPr>
        </a:p>
      </dgm:t>
    </dgm:pt>
    <dgm:pt modelId="{972EDD5D-F1E5-48A8-AF37-3CD40E9BAB9E}" type="parTrans" cxnId="{3DA96318-843F-4EC9-922C-EC07C63003D9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50D3CE21-8B1B-4BC8-B974-2DE2ED7D7E1F}" type="sibTrans" cxnId="{3DA96318-843F-4EC9-922C-EC07C63003D9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FFD3C5F1-66EC-4C02-B6C5-1E7EDCC1C944}">
      <dgm:prSet phldrT="[Text]" custT="1"/>
      <dgm:spPr>
        <a:solidFill>
          <a:schemeClr val="bg1"/>
        </a:solidFill>
      </dgm:spPr>
      <dgm:t>
        <a:bodyPr/>
        <a:lstStyle/>
        <a:p>
          <a:r>
            <a:rPr lang="ro-RO" sz="2400" noProof="0" dirty="0" smtClean="0">
              <a:solidFill>
                <a:schemeClr val="accent1">
                  <a:lumMod val="50000"/>
                </a:schemeClr>
              </a:solidFill>
            </a:rPr>
            <a:t>Toți </a:t>
          </a:r>
          <a:r>
            <a:rPr lang="ro-RO" sz="2400" b="1" u="sng" noProof="0" dirty="0" smtClean="0">
              <a:solidFill>
                <a:schemeClr val="accent1">
                  <a:lumMod val="50000"/>
                </a:schemeClr>
              </a:solidFill>
            </a:rPr>
            <a:t>copiii </a:t>
          </a:r>
          <a:r>
            <a:rPr lang="ro-RO" sz="2400" noProof="0" dirty="0" smtClean="0">
              <a:solidFill>
                <a:schemeClr val="accent1">
                  <a:lumMod val="50000"/>
                </a:schemeClr>
              </a:solidFill>
            </a:rPr>
            <a:t>trebuie să aibă șansa să crească într-un mediu familial sigur și protector,</a:t>
          </a:r>
          <a:r>
            <a:rPr lang="en-US" sz="2400" noProof="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o-RO" sz="2400" noProof="0" dirty="0" smtClean="0">
              <a:solidFill>
                <a:schemeClr val="accent1">
                  <a:lumMod val="50000"/>
                </a:schemeClr>
              </a:solidFill>
            </a:rPr>
            <a:t>și să învețe alături de semenii lor</a:t>
          </a:r>
          <a:endParaRPr lang="en-US" sz="2400" dirty="0">
            <a:solidFill>
              <a:schemeClr val="accent1">
                <a:lumMod val="50000"/>
              </a:schemeClr>
            </a:solidFill>
          </a:endParaRPr>
        </a:p>
      </dgm:t>
    </dgm:pt>
    <dgm:pt modelId="{91190B82-6815-4808-8D0C-6D5DA0B1C312}" type="parTrans" cxnId="{CCD2B4F3-EAA8-42DA-AD6B-182115D2C7A6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D6212AE6-D6BA-46CF-9762-A5205F88E589}" type="sibTrans" cxnId="{CCD2B4F3-EAA8-42DA-AD6B-182115D2C7A6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C491408C-75C4-4A86-9CF7-221C907E4658}">
      <dgm:prSet phldrT="[Text]" custT="1"/>
      <dgm:spPr/>
      <dgm:t>
        <a:bodyPr/>
        <a:lstStyle/>
        <a:p>
          <a:r>
            <a:rPr lang="ro-RO" sz="3200" b="1" dirty="0" smtClean="0">
              <a:solidFill>
                <a:schemeClr val="accent1">
                  <a:lumMod val="50000"/>
                </a:schemeClr>
              </a:solidFill>
            </a:rPr>
            <a:t>Misiune</a:t>
          </a:r>
          <a:r>
            <a:rPr lang="ro-RO" sz="5200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en-US" sz="5200" dirty="0">
            <a:solidFill>
              <a:schemeClr val="accent1">
                <a:lumMod val="50000"/>
              </a:schemeClr>
            </a:solidFill>
          </a:endParaRPr>
        </a:p>
      </dgm:t>
    </dgm:pt>
    <dgm:pt modelId="{0BBB89C1-5088-4CF3-8C72-C0AE20B147E6}" type="parTrans" cxnId="{72F9534C-35C5-4251-A4BA-6198B11C3AD2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CC4FD6E8-EC03-49EC-8AC2-F6543E7CFA63}" type="sibTrans" cxnId="{72F9534C-35C5-4251-A4BA-6198B11C3AD2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3CD2D055-861E-44B7-92DC-00E81A8CCE12}">
      <dgm:prSet phldrT="[Text]" custT="1"/>
      <dgm:spPr>
        <a:solidFill>
          <a:schemeClr val="bg1"/>
        </a:solidFill>
      </dgm:spPr>
      <dgm:t>
        <a:bodyPr/>
        <a:lstStyle/>
        <a:p>
          <a:r>
            <a:rPr lang="ro-RO" sz="2400" noProof="0" dirty="0" smtClean="0">
              <a:solidFill>
                <a:schemeClr val="accent1">
                  <a:lumMod val="50000"/>
                </a:schemeClr>
              </a:solidFill>
            </a:rPr>
            <a:t>Eradicarea instituționali-zării </a:t>
          </a:r>
          <a:r>
            <a:rPr lang="ro-RO" sz="2400" b="1" u="sng" noProof="0" dirty="0" smtClean="0">
              <a:solidFill>
                <a:schemeClr val="accent1">
                  <a:lumMod val="50000"/>
                </a:schemeClr>
              </a:solidFill>
            </a:rPr>
            <a:t>copiilor </a:t>
          </a:r>
          <a:r>
            <a:rPr lang="ro-RO" sz="2400" noProof="0" dirty="0" smtClean="0">
              <a:solidFill>
                <a:schemeClr val="accent1">
                  <a:lumMod val="50000"/>
                </a:schemeClr>
              </a:solidFill>
            </a:rPr>
            <a:t>dezavantajați</a:t>
          </a:r>
          <a:endParaRPr lang="en-US" sz="2400" dirty="0">
            <a:solidFill>
              <a:schemeClr val="accent1">
                <a:lumMod val="50000"/>
              </a:schemeClr>
            </a:solidFill>
          </a:endParaRPr>
        </a:p>
      </dgm:t>
    </dgm:pt>
    <dgm:pt modelId="{8FBE3CDA-E8E8-4044-B063-1996EB850942}" type="parTrans" cxnId="{9A76EFBE-F6CB-4752-A81A-798559B46F2C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3F5BD0CC-D980-4F2A-A95D-5E072F5C760C}" type="sibTrans" cxnId="{9A76EFBE-F6CB-4752-A81A-798559B46F2C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402D191B-7CBA-4437-9487-D95CFBE9E76C}">
      <dgm:prSet phldrT="[Text]" custT="1"/>
      <dgm:spPr/>
      <dgm:t>
        <a:bodyPr/>
        <a:lstStyle/>
        <a:p>
          <a:r>
            <a:rPr lang="ro-RO" sz="3200" b="1" dirty="0" smtClean="0">
              <a:solidFill>
                <a:schemeClr val="accent1">
                  <a:lumMod val="50000"/>
                </a:schemeClr>
              </a:solidFill>
            </a:rPr>
            <a:t>Scop</a:t>
          </a:r>
          <a:endParaRPr lang="en-US" sz="3200" b="1" dirty="0">
            <a:solidFill>
              <a:schemeClr val="accent1">
                <a:lumMod val="50000"/>
              </a:schemeClr>
            </a:solidFill>
          </a:endParaRPr>
        </a:p>
      </dgm:t>
    </dgm:pt>
    <dgm:pt modelId="{E7570A7C-7DD5-4C13-8446-13D8A83BAE48}" type="parTrans" cxnId="{2BFECF3C-36B9-415A-92E2-69B7445A19E6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06936AA5-7D89-4203-9DD9-2962E1AB9E6B}" type="sibTrans" cxnId="{2BFECF3C-36B9-415A-92E2-69B7445A19E6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2D965533-CEB3-4DF8-B616-CCD8AC19D1FD}">
      <dgm:prSet phldrT="[Text]"/>
      <dgm:spPr>
        <a:solidFill>
          <a:schemeClr val="bg1"/>
        </a:solidFill>
      </dgm:spPr>
      <dgm:t>
        <a:bodyPr/>
        <a:lstStyle/>
        <a:p>
          <a:r>
            <a:rPr lang="ro-RO" noProof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Sprijinirea celor 8 </a:t>
          </a:r>
          <a:r>
            <a:rPr lang="ro-RO" noProof="0" dirty="0" err="1" smtClean="0">
              <a:solidFill>
                <a:schemeClr val="accent1">
                  <a:lumMod val="50000"/>
                </a:schemeClr>
              </a:solidFill>
              <a:latin typeface="+mn-lt"/>
            </a:rPr>
            <a:t>mln</a:t>
          </a:r>
          <a:r>
            <a:rPr lang="ro-RO" noProof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. de </a:t>
          </a:r>
          <a:r>
            <a:rPr lang="ro-RO" b="1" u="sng" noProof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copii</a:t>
          </a:r>
          <a:r>
            <a:rPr lang="ro-RO" noProof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noProof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din</a:t>
          </a:r>
          <a:r>
            <a:rPr lang="ro-RO" noProof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 instituții rezidențiale din întreaga lume să-și recîștige dreptul la viața în familie</a:t>
          </a:r>
          <a:r>
            <a:rPr lang="en-US" noProof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,</a:t>
          </a:r>
          <a:r>
            <a:rPr lang="ro-RO" noProof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 la educație în medii comune</a:t>
          </a:r>
          <a:r>
            <a:rPr lang="en-US" noProof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 de</a:t>
          </a:r>
          <a:r>
            <a:rPr lang="ro-RO" noProof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 învătare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9048AC91-F11E-4399-9026-791C1F996FE9}" type="parTrans" cxnId="{776A4301-5890-4F8B-AEFB-D5800EDD3FEB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652BC174-CD40-44AF-AD4A-89C9EBD03AFA}" type="sibTrans" cxnId="{776A4301-5890-4F8B-AEFB-D5800EDD3FEB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E25E716F-18E4-4E18-8B2B-B8EB7625875F}" type="pres">
      <dgm:prSet presAssocID="{0C1F2791-9011-4CD4-9437-79C24074859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28F5DB-0A80-4828-904C-EC89E446C8F6}" type="pres">
      <dgm:prSet presAssocID="{5D61A523-1138-48EF-8DEB-BAE5C3CA25FD}" presName="compNode" presStyleCnt="0"/>
      <dgm:spPr/>
    </dgm:pt>
    <dgm:pt modelId="{9092F9C1-BEC8-4B0D-8650-F99B96AAA06F}" type="pres">
      <dgm:prSet presAssocID="{5D61A523-1138-48EF-8DEB-BAE5C3CA25FD}" presName="aNode" presStyleLbl="bgShp" presStyleIdx="0" presStyleCnt="3"/>
      <dgm:spPr/>
      <dgm:t>
        <a:bodyPr/>
        <a:lstStyle/>
        <a:p>
          <a:endParaRPr lang="en-US"/>
        </a:p>
      </dgm:t>
    </dgm:pt>
    <dgm:pt modelId="{FDB1EB50-B9DF-41C1-A469-33E8C230143F}" type="pres">
      <dgm:prSet presAssocID="{5D61A523-1138-48EF-8DEB-BAE5C3CA25FD}" presName="textNode" presStyleLbl="bgShp" presStyleIdx="0" presStyleCnt="3"/>
      <dgm:spPr/>
      <dgm:t>
        <a:bodyPr/>
        <a:lstStyle/>
        <a:p>
          <a:endParaRPr lang="en-US"/>
        </a:p>
      </dgm:t>
    </dgm:pt>
    <dgm:pt modelId="{BDEC2F46-E3B7-48D0-94DB-C76B27CBBF7F}" type="pres">
      <dgm:prSet presAssocID="{5D61A523-1138-48EF-8DEB-BAE5C3CA25FD}" presName="compChildNode" presStyleCnt="0"/>
      <dgm:spPr/>
    </dgm:pt>
    <dgm:pt modelId="{7E7D5A50-C6ED-4CC7-BBF8-C41EC8C92DED}" type="pres">
      <dgm:prSet presAssocID="{5D61A523-1138-48EF-8DEB-BAE5C3CA25FD}" presName="theInnerList" presStyleCnt="0"/>
      <dgm:spPr/>
    </dgm:pt>
    <dgm:pt modelId="{A2DCCE12-3511-491F-99EF-EA9C74E2E428}" type="pres">
      <dgm:prSet presAssocID="{FFD3C5F1-66EC-4C02-B6C5-1E7EDCC1C944}" presName="childNode" presStyleLbl="node1" presStyleIdx="0" presStyleCnt="3" custScaleY="100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6ADE2-A776-4E1A-8CA0-20DE30FC7F53}" type="pres">
      <dgm:prSet presAssocID="{5D61A523-1138-48EF-8DEB-BAE5C3CA25FD}" presName="aSpace" presStyleCnt="0"/>
      <dgm:spPr/>
    </dgm:pt>
    <dgm:pt modelId="{D71A4858-231F-488D-B740-A7B3834488E4}" type="pres">
      <dgm:prSet presAssocID="{C491408C-75C4-4A86-9CF7-221C907E4658}" presName="compNode" presStyleCnt="0"/>
      <dgm:spPr/>
    </dgm:pt>
    <dgm:pt modelId="{637FBD02-0126-4E5D-B4A3-CFD66F6F83A1}" type="pres">
      <dgm:prSet presAssocID="{C491408C-75C4-4A86-9CF7-221C907E4658}" presName="aNode" presStyleLbl="bgShp" presStyleIdx="1" presStyleCnt="3"/>
      <dgm:spPr/>
      <dgm:t>
        <a:bodyPr/>
        <a:lstStyle/>
        <a:p>
          <a:endParaRPr lang="en-US"/>
        </a:p>
      </dgm:t>
    </dgm:pt>
    <dgm:pt modelId="{B5FC63B8-CF48-4C95-8D79-E5D689EB46A4}" type="pres">
      <dgm:prSet presAssocID="{C491408C-75C4-4A86-9CF7-221C907E4658}" presName="textNode" presStyleLbl="bgShp" presStyleIdx="1" presStyleCnt="3"/>
      <dgm:spPr/>
      <dgm:t>
        <a:bodyPr/>
        <a:lstStyle/>
        <a:p>
          <a:endParaRPr lang="en-US"/>
        </a:p>
      </dgm:t>
    </dgm:pt>
    <dgm:pt modelId="{A7DD881C-CA8C-45AA-B165-9CDB1DF2CA30}" type="pres">
      <dgm:prSet presAssocID="{C491408C-75C4-4A86-9CF7-221C907E4658}" presName="compChildNode" presStyleCnt="0"/>
      <dgm:spPr/>
    </dgm:pt>
    <dgm:pt modelId="{CC63880C-484D-4B29-9E24-796EA507FCA9}" type="pres">
      <dgm:prSet presAssocID="{C491408C-75C4-4A86-9CF7-221C907E4658}" presName="theInnerList" presStyleCnt="0"/>
      <dgm:spPr/>
    </dgm:pt>
    <dgm:pt modelId="{655C8282-5F81-4A51-9E8E-F6D74ED73532}" type="pres">
      <dgm:prSet presAssocID="{3CD2D055-861E-44B7-92DC-00E81A8CCE1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26B89-B77C-454B-83A9-49707667636E}" type="pres">
      <dgm:prSet presAssocID="{C491408C-75C4-4A86-9CF7-221C907E4658}" presName="aSpace" presStyleCnt="0"/>
      <dgm:spPr/>
    </dgm:pt>
    <dgm:pt modelId="{28B44DD6-71D8-40D5-9E75-243C06315146}" type="pres">
      <dgm:prSet presAssocID="{402D191B-7CBA-4437-9487-D95CFBE9E76C}" presName="compNode" presStyleCnt="0"/>
      <dgm:spPr/>
    </dgm:pt>
    <dgm:pt modelId="{C091BE61-01C5-45CF-B1CB-EA49155EB677}" type="pres">
      <dgm:prSet presAssocID="{402D191B-7CBA-4437-9487-D95CFBE9E76C}" presName="aNode" presStyleLbl="bgShp" presStyleIdx="2" presStyleCnt="3"/>
      <dgm:spPr/>
      <dgm:t>
        <a:bodyPr/>
        <a:lstStyle/>
        <a:p>
          <a:endParaRPr lang="en-US"/>
        </a:p>
      </dgm:t>
    </dgm:pt>
    <dgm:pt modelId="{021A9AC5-D2F8-43EC-A53B-CC864FAADEB6}" type="pres">
      <dgm:prSet presAssocID="{402D191B-7CBA-4437-9487-D95CFBE9E76C}" presName="textNode" presStyleLbl="bgShp" presStyleIdx="2" presStyleCnt="3"/>
      <dgm:spPr/>
      <dgm:t>
        <a:bodyPr/>
        <a:lstStyle/>
        <a:p>
          <a:endParaRPr lang="en-US"/>
        </a:p>
      </dgm:t>
    </dgm:pt>
    <dgm:pt modelId="{7F486EC3-0C8F-4BCC-A2D3-EF0BDA247668}" type="pres">
      <dgm:prSet presAssocID="{402D191B-7CBA-4437-9487-D95CFBE9E76C}" presName="compChildNode" presStyleCnt="0"/>
      <dgm:spPr/>
    </dgm:pt>
    <dgm:pt modelId="{1F50FFC6-3DF0-43E6-8A12-16B01469C2AB}" type="pres">
      <dgm:prSet presAssocID="{402D191B-7CBA-4437-9487-D95CFBE9E76C}" presName="theInnerList" presStyleCnt="0"/>
      <dgm:spPr/>
    </dgm:pt>
    <dgm:pt modelId="{12189AA7-4639-4924-9779-816B03588E43}" type="pres">
      <dgm:prSet presAssocID="{2D965533-CEB3-4DF8-B616-CCD8AC19D1F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D37A36-CFE0-485B-A66E-66716818F17B}" type="presOf" srcId="{FFD3C5F1-66EC-4C02-B6C5-1E7EDCC1C944}" destId="{A2DCCE12-3511-491F-99EF-EA9C74E2E428}" srcOrd="0" destOrd="0" presId="urn:microsoft.com/office/officeart/2005/8/layout/lProcess2"/>
    <dgm:cxn modelId="{A41742F3-B798-4150-B937-489635B59223}" type="presOf" srcId="{C491408C-75C4-4A86-9CF7-221C907E4658}" destId="{637FBD02-0126-4E5D-B4A3-CFD66F6F83A1}" srcOrd="0" destOrd="0" presId="urn:microsoft.com/office/officeart/2005/8/layout/lProcess2"/>
    <dgm:cxn modelId="{84935B4F-7666-4191-8FF2-C92B40D0657B}" type="presOf" srcId="{3CD2D055-861E-44B7-92DC-00E81A8CCE12}" destId="{655C8282-5F81-4A51-9E8E-F6D74ED73532}" srcOrd="0" destOrd="0" presId="urn:microsoft.com/office/officeart/2005/8/layout/lProcess2"/>
    <dgm:cxn modelId="{08B0A303-9AD7-4AA6-B3AB-FAF42553A462}" type="presOf" srcId="{5D61A523-1138-48EF-8DEB-BAE5C3CA25FD}" destId="{9092F9C1-BEC8-4B0D-8650-F99B96AAA06F}" srcOrd="0" destOrd="0" presId="urn:microsoft.com/office/officeart/2005/8/layout/lProcess2"/>
    <dgm:cxn modelId="{2BFECF3C-36B9-415A-92E2-69B7445A19E6}" srcId="{0C1F2791-9011-4CD4-9437-79C240748597}" destId="{402D191B-7CBA-4437-9487-D95CFBE9E76C}" srcOrd="2" destOrd="0" parTransId="{E7570A7C-7DD5-4C13-8446-13D8A83BAE48}" sibTransId="{06936AA5-7D89-4203-9DD9-2962E1AB9E6B}"/>
    <dgm:cxn modelId="{51A45B3C-016C-4096-B8A5-E6778CB7AC1A}" type="presOf" srcId="{5D61A523-1138-48EF-8DEB-BAE5C3CA25FD}" destId="{FDB1EB50-B9DF-41C1-A469-33E8C230143F}" srcOrd="1" destOrd="0" presId="urn:microsoft.com/office/officeart/2005/8/layout/lProcess2"/>
    <dgm:cxn modelId="{776A4301-5890-4F8B-AEFB-D5800EDD3FEB}" srcId="{402D191B-7CBA-4437-9487-D95CFBE9E76C}" destId="{2D965533-CEB3-4DF8-B616-CCD8AC19D1FD}" srcOrd="0" destOrd="0" parTransId="{9048AC91-F11E-4399-9026-791C1F996FE9}" sibTransId="{652BC174-CD40-44AF-AD4A-89C9EBD03AFA}"/>
    <dgm:cxn modelId="{BB7DA602-6DD1-4FC2-ADC8-DCC58B459461}" type="presOf" srcId="{402D191B-7CBA-4437-9487-D95CFBE9E76C}" destId="{C091BE61-01C5-45CF-B1CB-EA49155EB677}" srcOrd="0" destOrd="0" presId="urn:microsoft.com/office/officeart/2005/8/layout/lProcess2"/>
    <dgm:cxn modelId="{EA6BB6CA-224B-4888-9176-A5EBEEAB574B}" type="presOf" srcId="{2D965533-CEB3-4DF8-B616-CCD8AC19D1FD}" destId="{12189AA7-4639-4924-9779-816B03588E43}" srcOrd="0" destOrd="0" presId="urn:microsoft.com/office/officeart/2005/8/layout/lProcess2"/>
    <dgm:cxn modelId="{CCD2B4F3-EAA8-42DA-AD6B-182115D2C7A6}" srcId="{5D61A523-1138-48EF-8DEB-BAE5C3CA25FD}" destId="{FFD3C5F1-66EC-4C02-B6C5-1E7EDCC1C944}" srcOrd="0" destOrd="0" parTransId="{91190B82-6815-4808-8D0C-6D5DA0B1C312}" sibTransId="{D6212AE6-D6BA-46CF-9762-A5205F88E589}"/>
    <dgm:cxn modelId="{F179FD75-1689-4989-B9AC-FCD302BEB9A9}" type="presOf" srcId="{402D191B-7CBA-4437-9487-D95CFBE9E76C}" destId="{021A9AC5-D2F8-43EC-A53B-CC864FAADEB6}" srcOrd="1" destOrd="0" presId="urn:microsoft.com/office/officeart/2005/8/layout/lProcess2"/>
    <dgm:cxn modelId="{3DA96318-843F-4EC9-922C-EC07C63003D9}" srcId="{0C1F2791-9011-4CD4-9437-79C240748597}" destId="{5D61A523-1138-48EF-8DEB-BAE5C3CA25FD}" srcOrd="0" destOrd="0" parTransId="{972EDD5D-F1E5-48A8-AF37-3CD40E9BAB9E}" sibTransId="{50D3CE21-8B1B-4BC8-B974-2DE2ED7D7E1F}"/>
    <dgm:cxn modelId="{E4AA20B2-0A7E-4050-A344-08BCA0F42359}" type="presOf" srcId="{0C1F2791-9011-4CD4-9437-79C240748597}" destId="{E25E716F-18E4-4E18-8B2B-B8EB7625875F}" srcOrd="0" destOrd="0" presId="urn:microsoft.com/office/officeart/2005/8/layout/lProcess2"/>
    <dgm:cxn modelId="{8A8ECC4B-2751-4C4B-BAEC-8090ECE6D9CF}" type="presOf" srcId="{C491408C-75C4-4A86-9CF7-221C907E4658}" destId="{B5FC63B8-CF48-4C95-8D79-E5D689EB46A4}" srcOrd="1" destOrd="0" presId="urn:microsoft.com/office/officeart/2005/8/layout/lProcess2"/>
    <dgm:cxn modelId="{9A76EFBE-F6CB-4752-A81A-798559B46F2C}" srcId="{C491408C-75C4-4A86-9CF7-221C907E4658}" destId="{3CD2D055-861E-44B7-92DC-00E81A8CCE12}" srcOrd="0" destOrd="0" parTransId="{8FBE3CDA-E8E8-4044-B063-1996EB850942}" sibTransId="{3F5BD0CC-D980-4F2A-A95D-5E072F5C760C}"/>
    <dgm:cxn modelId="{72F9534C-35C5-4251-A4BA-6198B11C3AD2}" srcId="{0C1F2791-9011-4CD4-9437-79C240748597}" destId="{C491408C-75C4-4A86-9CF7-221C907E4658}" srcOrd="1" destOrd="0" parTransId="{0BBB89C1-5088-4CF3-8C72-C0AE20B147E6}" sibTransId="{CC4FD6E8-EC03-49EC-8AC2-F6543E7CFA63}"/>
    <dgm:cxn modelId="{27B62BD5-6F83-4158-A4ED-54D3E6805312}" type="presParOf" srcId="{E25E716F-18E4-4E18-8B2B-B8EB7625875F}" destId="{CD28F5DB-0A80-4828-904C-EC89E446C8F6}" srcOrd="0" destOrd="0" presId="urn:microsoft.com/office/officeart/2005/8/layout/lProcess2"/>
    <dgm:cxn modelId="{0A2E440A-0275-4376-9017-E432D070F8BC}" type="presParOf" srcId="{CD28F5DB-0A80-4828-904C-EC89E446C8F6}" destId="{9092F9C1-BEC8-4B0D-8650-F99B96AAA06F}" srcOrd="0" destOrd="0" presId="urn:microsoft.com/office/officeart/2005/8/layout/lProcess2"/>
    <dgm:cxn modelId="{7C207FE2-EF1C-406B-831B-0BF77D6100C1}" type="presParOf" srcId="{CD28F5DB-0A80-4828-904C-EC89E446C8F6}" destId="{FDB1EB50-B9DF-41C1-A469-33E8C230143F}" srcOrd="1" destOrd="0" presId="urn:microsoft.com/office/officeart/2005/8/layout/lProcess2"/>
    <dgm:cxn modelId="{3F41F3A0-C717-4447-BF00-9C2FC016329F}" type="presParOf" srcId="{CD28F5DB-0A80-4828-904C-EC89E446C8F6}" destId="{BDEC2F46-E3B7-48D0-94DB-C76B27CBBF7F}" srcOrd="2" destOrd="0" presId="urn:microsoft.com/office/officeart/2005/8/layout/lProcess2"/>
    <dgm:cxn modelId="{67A16DF6-B2E8-4C85-9BEA-B9BDFB84C194}" type="presParOf" srcId="{BDEC2F46-E3B7-48D0-94DB-C76B27CBBF7F}" destId="{7E7D5A50-C6ED-4CC7-BBF8-C41EC8C92DED}" srcOrd="0" destOrd="0" presId="urn:microsoft.com/office/officeart/2005/8/layout/lProcess2"/>
    <dgm:cxn modelId="{79608003-B091-4D4F-92FF-7C1F3DECFDC7}" type="presParOf" srcId="{7E7D5A50-C6ED-4CC7-BBF8-C41EC8C92DED}" destId="{A2DCCE12-3511-491F-99EF-EA9C74E2E428}" srcOrd="0" destOrd="0" presId="urn:microsoft.com/office/officeart/2005/8/layout/lProcess2"/>
    <dgm:cxn modelId="{39EA2CFD-DFFC-41BB-AE49-03BF465823FB}" type="presParOf" srcId="{E25E716F-18E4-4E18-8B2B-B8EB7625875F}" destId="{E456ADE2-A776-4E1A-8CA0-20DE30FC7F53}" srcOrd="1" destOrd="0" presId="urn:microsoft.com/office/officeart/2005/8/layout/lProcess2"/>
    <dgm:cxn modelId="{E194B163-4C57-4C98-B116-046765A7B212}" type="presParOf" srcId="{E25E716F-18E4-4E18-8B2B-B8EB7625875F}" destId="{D71A4858-231F-488D-B740-A7B3834488E4}" srcOrd="2" destOrd="0" presId="urn:microsoft.com/office/officeart/2005/8/layout/lProcess2"/>
    <dgm:cxn modelId="{B3D334CF-1108-4605-9448-CC81C151CFEF}" type="presParOf" srcId="{D71A4858-231F-488D-B740-A7B3834488E4}" destId="{637FBD02-0126-4E5D-B4A3-CFD66F6F83A1}" srcOrd="0" destOrd="0" presId="urn:microsoft.com/office/officeart/2005/8/layout/lProcess2"/>
    <dgm:cxn modelId="{7A225714-CF20-4D05-A35F-669DE86AAC4B}" type="presParOf" srcId="{D71A4858-231F-488D-B740-A7B3834488E4}" destId="{B5FC63B8-CF48-4C95-8D79-E5D689EB46A4}" srcOrd="1" destOrd="0" presId="urn:microsoft.com/office/officeart/2005/8/layout/lProcess2"/>
    <dgm:cxn modelId="{458A2939-CE43-464B-8AB9-3050C2C6172B}" type="presParOf" srcId="{D71A4858-231F-488D-B740-A7B3834488E4}" destId="{A7DD881C-CA8C-45AA-B165-9CDB1DF2CA30}" srcOrd="2" destOrd="0" presId="urn:microsoft.com/office/officeart/2005/8/layout/lProcess2"/>
    <dgm:cxn modelId="{EE219F5B-2C3D-4835-9B52-B9382162713F}" type="presParOf" srcId="{A7DD881C-CA8C-45AA-B165-9CDB1DF2CA30}" destId="{CC63880C-484D-4B29-9E24-796EA507FCA9}" srcOrd="0" destOrd="0" presId="urn:microsoft.com/office/officeart/2005/8/layout/lProcess2"/>
    <dgm:cxn modelId="{A0D89143-62F2-4907-89EF-E86A7F85C1E3}" type="presParOf" srcId="{CC63880C-484D-4B29-9E24-796EA507FCA9}" destId="{655C8282-5F81-4A51-9E8E-F6D74ED73532}" srcOrd="0" destOrd="0" presId="urn:microsoft.com/office/officeart/2005/8/layout/lProcess2"/>
    <dgm:cxn modelId="{B2366AF0-8DA4-4CE0-803B-775E4E0A157F}" type="presParOf" srcId="{E25E716F-18E4-4E18-8B2B-B8EB7625875F}" destId="{92C26B89-B77C-454B-83A9-49707667636E}" srcOrd="3" destOrd="0" presId="urn:microsoft.com/office/officeart/2005/8/layout/lProcess2"/>
    <dgm:cxn modelId="{055AA872-B078-417F-8FD7-8C15F7AD3193}" type="presParOf" srcId="{E25E716F-18E4-4E18-8B2B-B8EB7625875F}" destId="{28B44DD6-71D8-40D5-9E75-243C06315146}" srcOrd="4" destOrd="0" presId="urn:microsoft.com/office/officeart/2005/8/layout/lProcess2"/>
    <dgm:cxn modelId="{F1BF5F10-0DA3-43AF-AF6A-893851137A1B}" type="presParOf" srcId="{28B44DD6-71D8-40D5-9E75-243C06315146}" destId="{C091BE61-01C5-45CF-B1CB-EA49155EB677}" srcOrd="0" destOrd="0" presId="urn:microsoft.com/office/officeart/2005/8/layout/lProcess2"/>
    <dgm:cxn modelId="{FAF8D96F-A71A-405D-9242-C7F9E8AF32BD}" type="presParOf" srcId="{28B44DD6-71D8-40D5-9E75-243C06315146}" destId="{021A9AC5-D2F8-43EC-A53B-CC864FAADEB6}" srcOrd="1" destOrd="0" presId="urn:microsoft.com/office/officeart/2005/8/layout/lProcess2"/>
    <dgm:cxn modelId="{B91F2C61-4647-4891-8401-6A56A3EB82F2}" type="presParOf" srcId="{28B44DD6-71D8-40D5-9E75-243C06315146}" destId="{7F486EC3-0C8F-4BCC-A2D3-EF0BDA247668}" srcOrd="2" destOrd="0" presId="urn:microsoft.com/office/officeart/2005/8/layout/lProcess2"/>
    <dgm:cxn modelId="{FC26ADAF-1090-472F-A187-779329BADA12}" type="presParOf" srcId="{7F486EC3-0C8F-4BCC-A2D3-EF0BDA247668}" destId="{1F50FFC6-3DF0-43E6-8A12-16B01469C2AB}" srcOrd="0" destOrd="0" presId="urn:microsoft.com/office/officeart/2005/8/layout/lProcess2"/>
    <dgm:cxn modelId="{08550918-D23B-410E-92CC-38CA496260B7}" type="presParOf" srcId="{1F50FFC6-3DF0-43E6-8A12-16B01469C2AB}" destId="{12189AA7-4639-4924-9779-816B03588E4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4C207D-4456-4182-A25C-AA511BFFA97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3C9E2F6-E36F-4F33-B892-32A66016E86F}">
      <dgm:prSet phldrT="[Text]" custT="1"/>
      <dgm:spPr/>
      <dgm:t>
        <a:bodyPr/>
        <a:lstStyle/>
        <a:p>
          <a:pPr algn="just"/>
          <a:r>
            <a:rPr lang="vi-VN" sz="2400" b="1" dirty="0" smtClean="0"/>
            <a:t>Comunitatea</a:t>
          </a:r>
          <a:r>
            <a:rPr lang="vi-VN" sz="2400" b="0" dirty="0" smtClean="0"/>
            <a:t> este platforma socială pentru dezvoltarea competențelor</a:t>
          </a:r>
          <a:r>
            <a:rPr lang="ro-RO" sz="2400" b="0" dirty="0" smtClean="0"/>
            <a:t> copiilor</a:t>
          </a:r>
          <a:r>
            <a:rPr lang="vi-VN" sz="2400" b="0" dirty="0" smtClean="0"/>
            <a:t> necesare în viața de adult</a:t>
          </a:r>
          <a:endParaRPr lang="en-GB" sz="2400" b="0" dirty="0" smtClean="0"/>
        </a:p>
      </dgm:t>
    </dgm:pt>
    <dgm:pt modelId="{20F91624-89D3-4E40-9A87-3C53C72486B9}" type="parTrans" cxnId="{698A1FCE-5376-417D-8788-B972021EEEDE}">
      <dgm:prSet/>
      <dgm:spPr/>
      <dgm:t>
        <a:bodyPr/>
        <a:lstStyle/>
        <a:p>
          <a:endParaRPr lang="en-GB">
            <a:latin typeface="Calibri" pitchFamily="34" charset="0"/>
          </a:endParaRPr>
        </a:p>
      </dgm:t>
    </dgm:pt>
    <dgm:pt modelId="{B855CEBE-36EC-4140-88BA-D8841F336974}" type="sibTrans" cxnId="{698A1FCE-5376-417D-8788-B972021EEEDE}">
      <dgm:prSet/>
      <dgm:spPr/>
      <dgm:t>
        <a:bodyPr/>
        <a:lstStyle/>
        <a:p>
          <a:endParaRPr lang="en-GB">
            <a:latin typeface="Calibri" pitchFamily="34" charset="0"/>
          </a:endParaRPr>
        </a:p>
      </dgm:t>
    </dgm:pt>
    <dgm:pt modelId="{16961504-331A-4F6B-BF57-E9C85B6F35BB}">
      <dgm:prSet phldrT="[Text]" custT="1"/>
      <dgm:spPr/>
      <dgm:t>
        <a:bodyPr/>
        <a:lstStyle/>
        <a:p>
          <a:pPr algn="just"/>
          <a:r>
            <a:rPr lang="vi-VN" sz="2400" b="1" dirty="0" smtClean="0">
              <a:latin typeface="+mn-lt"/>
            </a:rPr>
            <a:t>Familia</a:t>
          </a:r>
          <a:r>
            <a:rPr lang="vi-VN" sz="2400" b="0" dirty="0" smtClean="0">
              <a:latin typeface="+mn-lt"/>
            </a:rPr>
            <a:t> este mediul natural pentru a asigura o copilărie</a:t>
          </a:r>
          <a:r>
            <a:rPr lang="ro-RO" sz="2400" b="0" dirty="0" smtClean="0">
              <a:latin typeface="+mn-lt"/>
            </a:rPr>
            <a:t> </a:t>
          </a:r>
          <a:r>
            <a:rPr lang="ro-RO" sz="2400" b="0" dirty="0" smtClean="0">
              <a:latin typeface="Arial" pitchFamily="34" charset="0"/>
              <a:cs typeface="Arial" pitchFamily="34" charset="0"/>
            </a:rPr>
            <a:t>fericită</a:t>
          </a:r>
          <a:endParaRPr lang="en-GB" sz="2400" b="0" dirty="0">
            <a:latin typeface="Arial" pitchFamily="34" charset="0"/>
            <a:cs typeface="Arial" pitchFamily="34" charset="0"/>
          </a:endParaRPr>
        </a:p>
      </dgm:t>
    </dgm:pt>
    <dgm:pt modelId="{F6AB505D-14AD-43D7-996E-B1503FDD1425}" type="parTrans" cxnId="{798209DB-105D-4240-901B-EF44AB1F8656}">
      <dgm:prSet/>
      <dgm:spPr/>
      <dgm:t>
        <a:bodyPr/>
        <a:lstStyle/>
        <a:p>
          <a:endParaRPr lang="en-GB">
            <a:latin typeface="Calibri" pitchFamily="34" charset="0"/>
          </a:endParaRPr>
        </a:p>
      </dgm:t>
    </dgm:pt>
    <dgm:pt modelId="{1ABB9513-628A-417F-A32C-DBA2F6C926B8}" type="sibTrans" cxnId="{798209DB-105D-4240-901B-EF44AB1F8656}">
      <dgm:prSet/>
      <dgm:spPr/>
      <dgm:t>
        <a:bodyPr/>
        <a:lstStyle/>
        <a:p>
          <a:endParaRPr lang="en-GB">
            <a:latin typeface="Calibri" pitchFamily="34" charset="0"/>
          </a:endParaRPr>
        </a:p>
      </dgm:t>
    </dgm:pt>
    <dgm:pt modelId="{EB34B768-C701-4288-B7B3-AD041E9685C3}">
      <dgm:prSet phldrT="[Text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vi-VN" sz="2400" b="1" dirty="0" smtClean="0">
              <a:latin typeface="+mn-lt"/>
            </a:rPr>
            <a:t>Copilul </a:t>
          </a:r>
          <a:r>
            <a:rPr lang="vi-VN" sz="2400" b="0" dirty="0" smtClean="0">
              <a:latin typeface="Arial" pitchFamily="34" charset="0"/>
              <a:cs typeface="Arial" pitchFamily="34" charset="0"/>
            </a:rPr>
            <a:t>se află în centrul a tot ceea ce facem, fiecare decizie pe care o </a:t>
          </a:r>
          <a:r>
            <a:rPr lang="ro-RO" sz="2400" b="0" dirty="0" smtClean="0">
              <a:latin typeface="Arial" pitchFamily="34" charset="0"/>
              <a:cs typeface="Arial" pitchFamily="34" charset="0"/>
            </a:rPr>
            <a:t>luăm, consultăm opinia copilului</a:t>
          </a:r>
          <a:endParaRPr lang="en-GB" sz="2400" b="0" dirty="0">
            <a:latin typeface="Arial" pitchFamily="34" charset="0"/>
            <a:cs typeface="Arial" pitchFamily="34" charset="0"/>
          </a:endParaRPr>
        </a:p>
      </dgm:t>
    </dgm:pt>
    <dgm:pt modelId="{71854DFB-9FB1-468F-9658-84A1D8143BF3}" type="parTrans" cxnId="{4C7AC497-8DDE-45B9-A1DB-D05D69C1E03E}">
      <dgm:prSet/>
      <dgm:spPr/>
      <dgm:t>
        <a:bodyPr/>
        <a:lstStyle/>
        <a:p>
          <a:endParaRPr lang="en-GB">
            <a:latin typeface="Calibri" pitchFamily="34" charset="0"/>
          </a:endParaRPr>
        </a:p>
      </dgm:t>
    </dgm:pt>
    <dgm:pt modelId="{54CB7B3A-4507-4322-A4DF-6919D6A5D1DB}" type="sibTrans" cxnId="{4C7AC497-8DDE-45B9-A1DB-D05D69C1E03E}">
      <dgm:prSet/>
      <dgm:spPr/>
      <dgm:t>
        <a:bodyPr/>
        <a:lstStyle/>
        <a:p>
          <a:endParaRPr lang="en-GB">
            <a:latin typeface="Calibri" pitchFamily="34" charset="0"/>
          </a:endParaRPr>
        </a:p>
      </dgm:t>
    </dgm:pt>
    <dgm:pt modelId="{4E1FF72D-0B0C-4D3E-855D-8024C9E95EE2}" type="pres">
      <dgm:prSet presAssocID="{A34C207D-4456-4182-A25C-AA511BFFA975}" presName="compositeShape" presStyleCnt="0">
        <dgm:presLayoutVars>
          <dgm:dir/>
          <dgm:resizeHandles/>
        </dgm:presLayoutVars>
      </dgm:prSet>
      <dgm:spPr/>
    </dgm:pt>
    <dgm:pt modelId="{11700517-A8CE-4F9D-8D15-1FEF305C8D51}" type="pres">
      <dgm:prSet presAssocID="{A34C207D-4456-4182-A25C-AA511BFFA975}" presName="pyramid" presStyleLbl="node1" presStyleIdx="0" presStyleCnt="1"/>
      <dgm:spPr/>
    </dgm:pt>
    <dgm:pt modelId="{54C4B803-F2DA-42DC-A3EB-69047495D12C}" type="pres">
      <dgm:prSet presAssocID="{A34C207D-4456-4182-A25C-AA511BFFA975}" presName="theList" presStyleCnt="0"/>
      <dgm:spPr/>
    </dgm:pt>
    <dgm:pt modelId="{45A1F98B-1E17-435E-8F3D-0AB4B402B300}" type="pres">
      <dgm:prSet presAssocID="{83C9E2F6-E36F-4F33-B892-32A66016E86F}" presName="aNode" presStyleLbl="fgAcc1" presStyleIdx="0" presStyleCnt="3" custScaleX="1949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DFDB4C-CDE2-4BC5-91BB-0E7C49833FE7}" type="pres">
      <dgm:prSet presAssocID="{83C9E2F6-E36F-4F33-B892-32A66016E86F}" presName="aSpace" presStyleCnt="0"/>
      <dgm:spPr/>
    </dgm:pt>
    <dgm:pt modelId="{DC9E0828-4CB5-45E6-8D3E-F898B7657712}" type="pres">
      <dgm:prSet presAssocID="{16961504-331A-4F6B-BF57-E9C85B6F35BB}" presName="aNode" presStyleLbl="fgAcc1" presStyleIdx="1" presStyleCnt="3" custScaleX="195597" custLinFactNeighborX="-1975" custLinFactNeighborY="-128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FE94F4-A9A6-4CC6-A5CF-968C7D8A3EB1}" type="pres">
      <dgm:prSet presAssocID="{16961504-331A-4F6B-BF57-E9C85B6F35BB}" presName="aSpace" presStyleCnt="0"/>
      <dgm:spPr/>
    </dgm:pt>
    <dgm:pt modelId="{422567F8-2F18-46C0-BB4E-949E73D4CBAF}" type="pres">
      <dgm:prSet presAssocID="{EB34B768-C701-4288-B7B3-AD041E9685C3}" presName="aNode" presStyleLbl="fgAcc1" presStyleIdx="2" presStyleCnt="3" custScaleX="1995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D07227-92FA-473A-8642-CF3EC685191D}" type="pres">
      <dgm:prSet presAssocID="{EB34B768-C701-4288-B7B3-AD041E9685C3}" presName="aSpace" presStyleCnt="0"/>
      <dgm:spPr/>
    </dgm:pt>
  </dgm:ptLst>
  <dgm:cxnLst>
    <dgm:cxn modelId="{4C7AC497-8DDE-45B9-A1DB-D05D69C1E03E}" srcId="{A34C207D-4456-4182-A25C-AA511BFFA975}" destId="{EB34B768-C701-4288-B7B3-AD041E9685C3}" srcOrd="2" destOrd="0" parTransId="{71854DFB-9FB1-468F-9658-84A1D8143BF3}" sibTransId="{54CB7B3A-4507-4322-A4DF-6919D6A5D1DB}"/>
    <dgm:cxn modelId="{D1BCC95D-4D18-4DCD-AC8A-79593A472CC5}" type="presOf" srcId="{A34C207D-4456-4182-A25C-AA511BFFA975}" destId="{4E1FF72D-0B0C-4D3E-855D-8024C9E95EE2}" srcOrd="0" destOrd="0" presId="urn:microsoft.com/office/officeart/2005/8/layout/pyramid2"/>
    <dgm:cxn modelId="{6E6118E6-4965-433C-A8AB-D1B7E78B13FB}" type="presOf" srcId="{EB34B768-C701-4288-B7B3-AD041E9685C3}" destId="{422567F8-2F18-46C0-BB4E-949E73D4CBAF}" srcOrd="0" destOrd="0" presId="urn:microsoft.com/office/officeart/2005/8/layout/pyramid2"/>
    <dgm:cxn modelId="{698A1FCE-5376-417D-8788-B972021EEEDE}" srcId="{A34C207D-4456-4182-A25C-AA511BFFA975}" destId="{83C9E2F6-E36F-4F33-B892-32A66016E86F}" srcOrd="0" destOrd="0" parTransId="{20F91624-89D3-4E40-9A87-3C53C72486B9}" sibTransId="{B855CEBE-36EC-4140-88BA-D8841F336974}"/>
    <dgm:cxn modelId="{52CDC464-1FE5-458F-B1C3-338451B014C3}" type="presOf" srcId="{83C9E2F6-E36F-4F33-B892-32A66016E86F}" destId="{45A1F98B-1E17-435E-8F3D-0AB4B402B300}" srcOrd="0" destOrd="0" presId="urn:microsoft.com/office/officeart/2005/8/layout/pyramid2"/>
    <dgm:cxn modelId="{798209DB-105D-4240-901B-EF44AB1F8656}" srcId="{A34C207D-4456-4182-A25C-AA511BFFA975}" destId="{16961504-331A-4F6B-BF57-E9C85B6F35BB}" srcOrd="1" destOrd="0" parTransId="{F6AB505D-14AD-43D7-996E-B1503FDD1425}" sibTransId="{1ABB9513-628A-417F-A32C-DBA2F6C926B8}"/>
    <dgm:cxn modelId="{B4F5FB72-CD60-4E44-BE76-DDA43CF7B42F}" type="presOf" srcId="{16961504-331A-4F6B-BF57-E9C85B6F35BB}" destId="{DC9E0828-4CB5-45E6-8D3E-F898B7657712}" srcOrd="0" destOrd="0" presId="urn:microsoft.com/office/officeart/2005/8/layout/pyramid2"/>
    <dgm:cxn modelId="{1D5C900F-A1D9-40BC-AA66-CB7FFCA86A33}" type="presParOf" srcId="{4E1FF72D-0B0C-4D3E-855D-8024C9E95EE2}" destId="{11700517-A8CE-4F9D-8D15-1FEF305C8D51}" srcOrd="0" destOrd="0" presId="urn:microsoft.com/office/officeart/2005/8/layout/pyramid2"/>
    <dgm:cxn modelId="{78AD75B8-0D4D-497F-88D6-CDEA0EB7479E}" type="presParOf" srcId="{4E1FF72D-0B0C-4D3E-855D-8024C9E95EE2}" destId="{54C4B803-F2DA-42DC-A3EB-69047495D12C}" srcOrd="1" destOrd="0" presId="urn:microsoft.com/office/officeart/2005/8/layout/pyramid2"/>
    <dgm:cxn modelId="{C4165D52-9425-41F8-8F6E-8AFAD6865BD6}" type="presParOf" srcId="{54C4B803-F2DA-42DC-A3EB-69047495D12C}" destId="{45A1F98B-1E17-435E-8F3D-0AB4B402B300}" srcOrd="0" destOrd="0" presId="urn:microsoft.com/office/officeart/2005/8/layout/pyramid2"/>
    <dgm:cxn modelId="{96A62C97-E2CA-445F-9665-9446D8721BAB}" type="presParOf" srcId="{54C4B803-F2DA-42DC-A3EB-69047495D12C}" destId="{75DFDB4C-CDE2-4BC5-91BB-0E7C49833FE7}" srcOrd="1" destOrd="0" presId="urn:microsoft.com/office/officeart/2005/8/layout/pyramid2"/>
    <dgm:cxn modelId="{10555172-A1BD-4717-8693-4770272FA1B0}" type="presParOf" srcId="{54C4B803-F2DA-42DC-A3EB-69047495D12C}" destId="{DC9E0828-4CB5-45E6-8D3E-F898B7657712}" srcOrd="2" destOrd="0" presId="urn:microsoft.com/office/officeart/2005/8/layout/pyramid2"/>
    <dgm:cxn modelId="{366D9125-C9CB-46A1-B982-81291AECFC17}" type="presParOf" srcId="{54C4B803-F2DA-42DC-A3EB-69047495D12C}" destId="{AAFE94F4-A9A6-4CC6-A5CF-968C7D8A3EB1}" srcOrd="3" destOrd="0" presId="urn:microsoft.com/office/officeart/2005/8/layout/pyramid2"/>
    <dgm:cxn modelId="{E420A3E7-9026-4E97-944E-B86E28113004}" type="presParOf" srcId="{54C4B803-F2DA-42DC-A3EB-69047495D12C}" destId="{422567F8-2F18-46C0-BB4E-949E73D4CBAF}" srcOrd="4" destOrd="0" presId="urn:microsoft.com/office/officeart/2005/8/layout/pyramid2"/>
    <dgm:cxn modelId="{A1129204-2605-4601-8CA0-D25CD0622522}" type="presParOf" srcId="{54C4B803-F2DA-42DC-A3EB-69047495D12C}" destId="{7CD07227-92FA-473A-8642-CF3EC685191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12A05A-DE27-4AF6-A43A-FB1C87D51461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818C0F-9D2D-4CAA-8692-4102A2E40EE4}">
      <dgm:prSet phldrT="[Text]" custT="1"/>
      <dgm:spPr>
        <a:solidFill>
          <a:schemeClr val="bg1">
            <a:lumMod val="95000"/>
          </a:schemeClr>
        </a:solidFill>
        <a:ln w="12700">
          <a:solidFill>
            <a:srgbClr val="604A7B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spcBef>
              <a:spcPts val="600"/>
            </a:spcBef>
          </a:pPr>
          <a:r>
            <a:rPr lang="en-GB" sz="2000" b="1" noProof="0" dirty="0" smtClean="0"/>
            <a:t>1. </a:t>
          </a:r>
          <a:r>
            <a:rPr lang="ro-RO" sz="2000" noProof="0" dirty="0" smtClean="0"/>
            <a:t>Sensibilizarea/sporirea gradului de conștientizare </a:t>
          </a:r>
          <a:r>
            <a:rPr lang="en-GB" sz="2000" noProof="0" dirty="0" smtClean="0"/>
            <a:t>– </a:t>
          </a:r>
          <a:r>
            <a:rPr lang="ro-RO" sz="2000" noProof="0" dirty="0" smtClean="0"/>
            <a:t>privind impactul negativ al instituționalizării</a:t>
          </a:r>
          <a:r>
            <a:rPr lang="en-GB" sz="2000" noProof="0" dirty="0" smtClean="0"/>
            <a:t>, </a:t>
          </a:r>
          <a:r>
            <a:rPr lang="ro-RO" sz="2000" noProof="0" dirty="0" smtClean="0"/>
            <a:t>serviciile alternative de îngrijire</a:t>
          </a:r>
          <a:r>
            <a:rPr lang="en-GB" sz="2000" noProof="0" dirty="0" smtClean="0"/>
            <a:t>, </a:t>
          </a:r>
          <a:r>
            <a:rPr lang="ro-RO" sz="2000" noProof="0" dirty="0" smtClean="0"/>
            <a:t>rolul diferitor structuri în procesul dezinstituționalizării</a:t>
          </a:r>
          <a:endParaRPr lang="en-GB" sz="2000" noProof="0" dirty="0"/>
        </a:p>
      </dgm:t>
    </dgm:pt>
    <dgm:pt modelId="{9EF70B24-54A6-441B-9921-C5D671AF02CB}" type="parTrans" cxnId="{4410699E-DCFD-4663-B5A7-F497C4557CF9}">
      <dgm:prSet/>
      <dgm:spPr/>
      <dgm:t>
        <a:bodyPr/>
        <a:lstStyle/>
        <a:p>
          <a:endParaRPr lang="ru-RU"/>
        </a:p>
      </dgm:t>
    </dgm:pt>
    <dgm:pt modelId="{E1FA87E9-73A8-4E9F-AF1E-E616F46B524B}" type="sibTrans" cxnId="{4410699E-DCFD-4663-B5A7-F497C4557CF9}">
      <dgm:prSet/>
      <dgm:spPr/>
      <dgm:t>
        <a:bodyPr/>
        <a:lstStyle/>
        <a:p>
          <a:endParaRPr lang="ru-RU"/>
        </a:p>
      </dgm:t>
    </dgm:pt>
    <dgm:pt modelId="{5DB5409E-4B43-49ED-958F-CBC438090944}">
      <dgm:prSet phldrT="[Text]" custT="1"/>
      <dgm:spPr>
        <a:solidFill>
          <a:schemeClr val="bg1">
            <a:lumMod val="9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000" b="1" dirty="0" smtClean="0"/>
            <a:t>2. </a:t>
          </a:r>
          <a:r>
            <a:rPr lang="ro-RO" sz="2000" dirty="0" smtClean="0"/>
            <a:t>Managementul procesului DI </a:t>
          </a:r>
          <a:r>
            <a:rPr lang="en-US" sz="2000" dirty="0" smtClean="0"/>
            <a:t>– </a:t>
          </a:r>
          <a:r>
            <a:rPr lang="ro-RO" sz="2000" dirty="0" smtClean="0"/>
            <a:t>stabilirea structurilor eficiente de management la nivel național și local</a:t>
          </a:r>
          <a:endParaRPr lang="ru-RU" sz="2000" dirty="0"/>
        </a:p>
      </dgm:t>
    </dgm:pt>
    <dgm:pt modelId="{FB621FF7-77C1-4702-ABC9-C10EDCDC7573}" type="parTrans" cxnId="{1350AB6D-E76E-4FF7-BAA9-D64E20B7D1B6}">
      <dgm:prSet/>
      <dgm:spPr/>
      <dgm:t>
        <a:bodyPr/>
        <a:lstStyle/>
        <a:p>
          <a:endParaRPr lang="ru-RU"/>
        </a:p>
      </dgm:t>
    </dgm:pt>
    <dgm:pt modelId="{E166BEFB-C5FA-47BD-AC7A-954005AEC41C}" type="sibTrans" cxnId="{1350AB6D-E76E-4FF7-BAA9-D64E20B7D1B6}">
      <dgm:prSet/>
      <dgm:spPr/>
      <dgm:t>
        <a:bodyPr/>
        <a:lstStyle/>
        <a:p>
          <a:endParaRPr lang="ru-RU"/>
        </a:p>
      </dgm:t>
    </dgm:pt>
    <dgm:pt modelId="{DE4D1007-6AF3-4AB2-9D28-5DF9DE9EE708}">
      <dgm:prSet phldrT="[Text]" custT="1"/>
      <dgm:spPr>
        <a:solidFill>
          <a:schemeClr val="bg1">
            <a:lumMod val="9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000" b="1" dirty="0" smtClean="0"/>
            <a:t>3. </a:t>
          </a:r>
          <a:r>
            <a:rPr lang="ro-RO" sz="2000" dirty="0" smtClean="0"/>
            <a:t>Analiza situației din sistemul rezidențial</a:t>
          </a:r>
          <a:endParaRPr lang="ru-RU" sz="2000" dirty="0"/>
        </a:p>
      </dgm:t>
    </dgm:pt>
    <dgm:pt modelId="{CEA32A7E-559B-427D-9EB7-D1C142361334}" type="parTrans" cxnId="{8CEE1E4D-8AC4-4537-B953-60DA115073E0}">
      <dgm:prSet/>
      <dgm:spPr/>
      <dgm:t>
        <a:bodyPr/>
        <a:lstStyle/>
        <a:p>
          <a:endParaRPr lang="ru-RU"/>
        </a:p>
      </dgm:t>
    </dgm:pt>
    <dgm:pt modelId="{E6904288-580C-49CF-BBE5-2D6D651F4578}" type="sibTrans" cxnId="{8CEE1E4D-8AC4-4537-B953-60DA115073E0}">
      <dgm:prSet/>
      <dgm:spPr/>
      <dgm:t>
        <a:bodyPr/>
        <a:lstStyle/>
        <a:p>
          <a:endParaRPr lang="ru-RU"/>
        </a:p>
      </dgm:t>
    </dgm:pt>
    <dgm:pt modelId="{C01A46BD-36FE-4803-8E0A-77D64A683AEC}">
      <dgm:prSet custT="1"/>
      <dgm:spPr>
        <a:solidFill>
          <a:schemeClr val="bg1">
            <a:lumMod val="9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US" sz="2000" b="1" dirty="0" smtClean="0"/>
            <a:t>4. </a:t>
          </a:r>
          <a:r>
            <a:rPr lang="ro-RO" sz="2000" dirty="0" smtClean="0"/>
            <a:t>Analiza la nivel de raion și instituție rezidenţială</a:t>
          </a:r>
          <a:endParaRPr lang="ru-RU" sz="2000" dirty="0"/>
        </a:p>
      </dgm:t>
    </dgm:pt>
    <dgm:pt modelId="{32B8FE50-1B6C-45B5-A473-C13DC4DC5051}" type="parTrans" cxnId="{E5E8CF1D-120B-4EC6-B366-FC86C1658C0E}">
      <dgm:prSet/>
      <dgm:spPr/>
      <dgm:t>
        <a:bodyPr/>
        <a:lstStyle/>
        <a:p>
          <a:endParaRPr lang="ru-RU"/>
        </a:p>
      </dgm:t>
    </dgm:pt>
    <dgm:pt modelId="{07201E86-E20B-47A7-934F-322AF5D10CCD}" type="sibTrans" cxnId="{E5E8CF1D-120B-4EC6-B366-FC86C1658C0E}">
      <dgm:prSet/>
      <dgm:spPr/>
      <dgm:t>
        <a:bodyPr/>
        <a:lstStyle/>
        <a:p>
          <a:endParaRPr lang="ru-RU"/>
        </a:p>
      </dgm:t>
    </dgm:pt>
    <dgm:pt modelId="{AF0CE6EA-F9F7-4845-9E59-FA5AC54C283A}">
      <dgm:prSet custT="1"/>
      <dgm:spPr>
        <a:solidFill>
          <a:schemeClr val="bg1">
            <a:lumMod val="9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000" b="1" dirty="0" smtClean="0"/>
            <a:t>5. </a:t>
          </a:r>
          <a:r>
            <a:rPr lang="ro-RO" sz="2000" dirty="0" smtClean="0"/>
            <a:t>Crearea serviciilor</a:t>
          </a:r>
          <a:endParaRPr lang="ru-RU" sz="2000" dirty="0"/>
        </a:p>
      </dgm:t>
    </dgm:pt>
    <dgm:pt modelId="{4A8605B7-0310-43E9-8DD1-6614C8C28F0E}" type="parTrans" cxnId="{E17B9B5A-3F0C-42BD-ABA1-0107BAEF3AFB}">
      <dgm:prSet/>
      <dgm:spPr/>
      <dgm:t>
        <a:bodyPr/>
        <a:lstStyle/>
        <a:p>
          <a:endParaRPr lang="ru-RU"/>
        </a:p>
      </dgm:t>
    </dgm:pt>
    <dgm:pt modelId="{3E441F75-7914-4565-B138-168D452BDA1D}" type="sibTrans" cxnId="{E17B9B5A-3F0C-42BD-ABA1-0107BAEF3AFB}">
      <dgm:prSet/>
      <dgm:spPr/>
      <dgm:t>
        <a:bodyPr/>
        <a:lstStyle/>
        <a:p>
          <a:endParaRPr lang="ru-RU"/>
        </a:p>
      </dgm:t>
    </dgm:pt>
    <dgm:pt modelId="{137DDCB5-DA09-4D71-A9FE-4578AC98B86F}" type="pres">
      <dgm:prSet presAssocID="{4212A05A-DE27-4AF6-A43A-FB1C87D514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15014F-40E7-4F3F-952E-8F7EEF7753C2}" type="pres">
      <dgm:prSet presAssocID="{87818C0F-9D2D-4CAA-8692-4102A2E40EE4}" presName="parentLin" presStyleCnt="0"/>
      <dgm:spPr/>
    </dgm:pt>
    <dgm:pt modelId="{99D18BF2-863A-499D-A045-CB09D7D9EBCC}" type="pres">
      <dgm:prSet presAssocID="{87818C0F-9D2D-4CAA-8692-4102A2E40EE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A2961B4-1216-43BF-9E02-E77B12359AAD}" type="pres">
      <dgm:prSet presAssocID="{87818C0F-9D2D-4CAA-8692-4102A2E40EE4}" presName="parentText" presStyleLbl="node1" presStyleIdx="0" presStyleCnt="5" custScaleX="133620" custScaleY="114657" custLinFactNeighborX="6195" custLinFactNeighborY="140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05FB4-ACA3-4D6B-9F9D-19313CA7D0E1}" type="pres">
      <dgm:prSet presAssocID="{87818C0F-9D2D-4CAA-8692-4102A2E40EE4}" presName="negativeSpace" presStyleCnt="0"/>
      <dgm:spPr/>
    </dgm:pt>
    <dgm:pt modelId="{C739368B-1B42-45D8-9D86-9DDC0C6CC1C2}" type="pres">
      <dgm:prSet presAssocID="{87818C0F-9D2D-4CAA-8692-4102A2E40EE4}" presName="childText" presStyleLbl="conFgAcc1" presStyleIdx="0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604A7B"/>
          </a:solidFill>
        </a:ln>
      </dgm:spPr>
    </dgm:pt>
    <dgm:pt modelId="{C1B91C6D-D082-42FB-B130-D85F270865CC}" type="pres">
      <dgm:prSet presAssocID="{E1FA87E9-73A8-4E9F-AF1E-E616F46B524B}" presName="spaceBetweenRectangles" presStyleCnt="0"/>
      <dgm:spPr/>
    </dgm:pt>
    <dgm:pt modelId="{F9D538BF-B37B-410D-9921-395CF2654167}" type="pres">
      <dgm:prSet presAssocID="{5DB5409E-4B43-49ED-958F-CBC438090944}" presName="parentLin" presStyleCnt="0"/>
      <dgm:spPr/>
    </dgm:pt>
    <dgm:pt modelId="{76766224-077A-471F-ABB2-70D8201465C1}" type="pres">
      <dgm:prSet presAssocID="{5DB5409E-4B43-49ED-958F-CBC43809094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6DD2D3D-5717-4B64-A8D8-3BFB6847CE15}" type="pres">
      <dgm:prSet presAssocID="{5DB5409E-4B43-49ED-958F-CBC438090944}" presName="parentText" presStyleLbl="node1" presStyleIdx="1" presStyleCnt="5" custScaleX="122757" custLinFactNeighborX="6195" custLinFactNeighborY="164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CB0BC-1077-48FB-8DD1-DF02245F32FA}" type="pres">
      <dgm:prSet presAssocID="{5DB5409E-4B43-49ED-958F-CBC438090944}" presName="negativeSpace" presStyleCnt="0"/>
      <dgm:spPr/>
    </dgm:pt>
    <dgm:pt modelId="{A733139A-2161-403C-A932-30A716AAB233}" type="pres">
      <dgm:prSet presAssocID="{5DB5409E-4B43-49ED-958F-CBC438090944}" presName="childText" presStyleLbl="conFgAcc1" presStyleIdx="1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604A7B"/>
          </a:solidFill>
        </a:ln>
      </dgm:spPr>
    </dgm:pt>
    <dgm:pt modelId="{4CA07A0D-2677-4EEB-9852-BA0B67BA9D3D}" type="pres">
      <dgm:prSet presAssocID="{E166BEFB-C5FA-47BD-AC7A-954005AEC41C}" presName="spaceBetweenRectangles" presStyleCnt="0"/>
      <dgm:spPr/>
    </dgm:pt>
    <dgm:pt modelId="{B28D9002-9770-4D43-8B33-358C2EB93A88}" type="pres">
      <dgm:prSet presAssocID="{DE4D1007-6AF3-4AB2-9D28-5DF9DE9EE708}" presName="parentLin" presStyleCnt="0"/>
      <dgm:spPr/>
    </dgm:pt>
    <dgm:pt modelId="{B93015CD-C664-4B36-A44B-E3C5247C6349}" type="pres">
      <dgm:prSet presAssocID="{DE4D1007-6AF3-4AB2-9D28-5DF9DE9EE708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97231BC-E8E6-4DDC-8755-2C38BF071E62}" type="pres">
      <dgm:prSet presAssocID="{DE4D1007-6AF3-4AB2-9D28-5DF9DE9EE708}" presName="parentText" presStyleLbl="node1" presStyleIdx="2" presStyleCnt="5" custScaleX="55121" custLinFactNeighborX="6195" custLinFactNeighborY="112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AAE53-99DE-47CD-A28C-25C745ECE2D7}" type="pres">
      <dgm:prSet presAssocID="{DE4D1007-6AF3-4AB2-9D28-5DF9DE9EE708}" presName="negativeSpace" presStyleCnt="0"/>
      <dgm:spPr/>
    </dgm:pt>
    <dgm:pt modelId="{DB908F4F-5138-4C9B-9B39-A515009A9EE8}" type="pres">
      <dgm:prSet presAssocID="{DE4D1007-6AF3-4AB2-9D28-5DF9DE9EE708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604A7B"/>
          </a:solidFill>
        </a:ln>
      </dgm:spPr>
    </dgm:pt>
    <dgm:pt modelId="{38818026-0A99-49FF-9A86-708D25F4D6E0}" type="pres">
      <dgm:prSet presAssocID="{E6904288-580C-49CF-BBE5-2D6D651F4578}" presName="spaceBetweenRectangles" presStyleCnt="0"/>
      <dgm:spPr/>
    </dgm:pt>
    <dgm:pt modelId="{E23313C6-D6D9-4173-9CBA-47607B254596}" type="pres">
      <dgm:prSet presAssocID="{C01A46BD-36FE-4803-8E0A-77D64A683AEC}" presName="parentLin" presStyleCnt="0"/>
      <dgm:spPr/>
    </dgm:pt>
    <dgm:pt modelId="{AC98FBBD-81A0-47DB-82D8-C522A23956B2}" type="pres">
      <dgm:prSet presAssocID="{C01A46BD-36FE-4803-8E0A-77D64A683AE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8D0F556-60F5-4E37-9B00-01DB5A8ADE15}" type="pres">
      <dgm:prSet presAssocID="{C01A46BD-36FE-4803-8E0A-77D64A683AEC}" presName="parentText" presStyleLbl="node1" presStyleIdx="3" presStyleCnt="5" custScaleX="64983" custLinFactX="25602" custLinFactNeighborX="100000" custLinFactNeighborY="72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DF4A1-CC25-4525-986C-B38612DC937E}" type="pres">
      <dgm:prSet presAssocID="{C01A46BD-36FE-4803-8E0A-77D64A683AEC}" presName="negativeSpace" presStyleCnt="0"/>
      <dgm:spPr/>
    </dgm:pt>
    <dgm:pt modelId="{B2B70EA2-57C4-47EE-92F5-57BB67B2625D}" type="pres">
      <dgm:prSet presAssocID="{C01A46BD-36FE-4803-8E0A-77D64A683AEC}" presName="childText" presStyleLbl="conFgAcc1" presStyleIdx="3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604A7B"/>
          </a:solidFill>
        </a:ln>
      </dgm:spPr>
    </dgm:pt>
    <dgm:pt modelId="{DD7111B6-418E-4496-9657-4C4742033A4A}" type="pres">
      <dgm:prSet presAssocID="{07201E86-E20B-47A7-934F-322AF5D10CCD}" presName="spaceBetweenRectangles" presStyleCnt="0"/>
      <dgm:spPr/>
    </dgm:pt>
    <dgm:pt modelId="{401E5AC3-0042-4749-9145-9D48C72EA15D}" type="pres">
      <dgm:prSet presAssocID="{AF0CE6EA-F9F7-4845-9E59-FA5AC54C283A}" presName="parentLin" presStyleCnt="0"/>
      <dgm:spPr/>
    </dgm:pt>
    <dgm:pt modelId="{4A9D79F2-1253-410A-91C0-6D358C737EA4}" type="pres">
      <dgm:prSet presAssocID="{AF0CE6EA-F9F7-4845-9E59-FA5AC54C283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DDC122-F0CE-4F12-987E-38C57B9D377A}" type="pres">
      <dgm:prSet presAssocID="{AF0CE6EA-F9F7-4845-9E59-FA5AC54C283A}" presName="parentText" presStyleLbl="node1" presStyleIdx="4" presStyleCnt="5" custScaleX="49432" custLinFactX="78003" custLinFactNeighborX="100000" custLinFactNeighborY="88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B298A-D1C0-4932-AFEB-C60006206A9A}" type="pres">
      <dgm:prSet presAssocID="{AF0CE6EA-F9F7-4845-9E59-FA5AC54C283A}" presName="negativeSpace" presStyleCnt="0"/>
      <dgm:spPr/>
    </dgm:pt>
    <dgm:pt modelId="{27F50900-F877-4D31-A637-2243C786B6A2}" type="pres">
      <dgm:prSet presAssocID="{AF0CE6EA-F9F7-4845-9E59-FA5AC54C283A}" presName="childText" presStyleLbl="conFgAcc1" presStyleIdx="4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604A7B"/>
          </a:solidFill>
        </a:ln>
      </dgm:spPr>
    </dgm:pt>
  </dgm:ptLst>
  <dgm:cxnLst>
    <dgm:cxn modelId="{4410699E-DCFD-4663-B5A7-F497C4557CF9}" srcId="{4212A05A-DE27-4AF6-A43A-FB1C87D51461}" destId="{87818C0F-9D2D-4CAA-8692-4102A2E40EE4}" srcOrd="0" destOrd="0" parTransId="{9EF70B24-54A6-441B-9921-C5D671AF02CB}" sibTransId="{E1FA87E9-73A8-4E9F-AF1E-E616F46B524B}"/>
    <dgm:cxn modelId="{8CEE1E4D-8AC4-4537-B953-60DA115073E0}" srcId="{4212A05A-DE27-4AF6-A43A-FB1C87D51461}" destId="{DE4D1007-6AF3-4AB2-9D28-5DF9DE9EE708}" srcOrd="2" destOrd="0" parTransId="{CEA32A7E-559B-427D-9EB7-D1C142361334}" sibTransId="{E6904288-580C-49CF-BBE5-2D6D651F4578}"/>
    <dgm:cxn modelId="{3DB22CBD-85BD-45EB-B81A-43B6D2E8E2A3}" type="presOf" srcId="{87818C0F-9D2D-4CAA-8692-4102A2E40EE4}" destId="{99D18BF2-863A-499D-A045-CB09D7D9EBCC}" srcOrd="0" destOrd="0" presId="urn:microsoft.com/office/officeart/2005/8/layout/list1"/>
    <dgm:cxn modelId="{F655B1E6-8D23-466F-87C7-8BE7119208D0}" type="presOf" srcId="{C01A46BD-36FE-4803-8E0A-77D64A683AEC}" destId="{C8D0F556-60F5-4E37-9B00-01DB5A8ADE15}" srcOrd="1" destOrd="0" presId="urn:microsoft.com/office/officeart/2005/8/layout/list1"/>
    <dgm:cxn modelId="{89D0D858-BB92-467E-AE8B-991A94A37EDE}" type="presOf" srcId="{DE4D1007-6AF3-4AB2-9D28-5DF9DE9EE708}" destId="{B93015CD-C664-4B36-A44B-E3C5247C6349}" srcOrd="0" destOrd="0" presId="urn:microsoft.com/office/officeart/2005/8/layout/list1"/>
    <dgm:cxn modelId="{8E2BF7A4-9AC5-4BC4-9DDB-20DF1476F875}" type="presOf" srcId="{87818C0F-9D2D-4CAA-8692-4102A2E40EE4}" destId="{7A2961B4-1216-43BF-9E02-E77B12359AAD}" srcOrd="1" destOrd="0" presId="urn:microsoft.com/office/officeart/2005/8/layout/list1"/>
    <dgm:cxn modelId="{446B81AA-B9A1-42B4-AFBC-7624ECBD991E}" type="presOf" srcId="{DE4D1007-6AF3-4AB2-9D28-5DF9DE9EE708}" destId="{897231BC-E8E6-4DDC-8755-2C38BF071E62}" srcOrd="1" destOrd="0" presId="urn:microsoft.com/office/officeart/2005/8/layout/list1"/>
    <dgm:cxn modelId="{E5E8CF1D-120B-4EC6-B366-FC86C1658C0E}" srcId="{4212A05A-DE27-4AF6-A43A-FB1C87D51461}" destId="{C01A46BD-36FE-4803-8E0A-77D64A683AEC}" srcOrd="3" destOrd="0" parTransId="{32B8FE50-1B6C-45B5-A473-C13DC4DC5051}" sibTransId="{07201E86-E20B-47A7-934F-322AF5D10CCD}"/>
    <dgm:cxn modelId="{E17B9B5A-3F0C-42BD-ABA1-0107BAEF3AFB}" srcId="{4212A05A-DE27-4AF6-A43A-FB1C87D51461}" destId="{AF0CE6EA-F9F7-4845-9E59-FA5AC54C283A}" srcOrd="4" destOrd="0" parTransId="{4A8605B7-0310-43E9-8DD1-6614C8C28F0E}" sibTransId="{3E441F75-7914-4565-B138-168D452BDA1D}"/>
    <dgm:cxn modelId="{1350AB6D-E76E-4FF7-BAA9-D64E20B7D1B6}" srcId="{4212A05A-DE27-4AF6-A43A-FB1C87D51461}" destId="{5DB5409E-4B43-49ED-958F-CBC438090944}" srcOrd="1" destOrd="0" parTransId="{FB621FF7-77C1-4702-ABC9-C10EDCDC7573}" sibTransId="{E166BEFB-C5FA-47BD-AC7A-954005AEC41C}"/>
    <dgm:cxn modelId="{11F1A985-78E1-43CE-8A2B-AA15444CF8FE}" type="presOf" srcId="{5DB5409E-4B43-49ED-958F-CBC438090944}" destId="{76766224-077A-471F-ABB2-70D8201465C1}" srcOrd="0" destOrd="0" presId="urn:microsoft.com/office/officeart/2005/8/layout/list1"/>
    <dgm:cxn modelId="{5D0A6EC6-65EC-40F7-B4C5-72D28CD579D6}" type="presOf" srcId="{4212A05A-DE27-4AF6-A43A-FB1C87D51461}" destId="{137DDCB5-DA09-4D71-A9FE-4578AC98B86F}" srcOrd="0" destOrd="0" presId="urn:microsoft.com/office/officeart/2005/8/layout/list1"/>
    <dgm:cxn modelId="{07F3C767-95F5-4566-885E-FDB47D5A7770}" type="presOf" srcId="{C01A46BD-36FE-4803-8E0A-77D64A683AEC}" destId="{AC98FBBD-81A0-47DB-82D8-C522A23956B2}" srcOrd="0" destOrd="0" presId="urn:microsoft.com/office/officeart/2005/8/layout/list1"/>
    <dgm:cxn modelId="{771982D9-CA84-4D64-9CB4-85A446784542}" type="presOf" srcId="{5DB5409E-4B43-49ED-958F-CBC438090944}" destId="{A6DD2D3D-5717-4B64-A8D8-3BFB6847CE15}" srcOrd="1" destOrd="0" presId="urn:microsoft.com/office/officeart/2005/8/layout/list1"/>
    <dgm:cxn modelId="{9A4330B0-3E72-4942-B902-5EFCC9174B84}" type="presOf" srcId="{AF0CE6EA-F9F7-4845-9E59-FA5AC54C283A}" destId="{F0DDC122-F0CE-4F12-987E-38C57B9D377A}" srcOrd="1" destOrd="0" presId="urn:microsoft.com/office/officeart/2005/8/layout/list1"/>
    <dgm:cxn modelId="{6A4C2B0A-8A6F-4265-97E3-1B8EA29F199E}" type="presOf" srcId="{AF0CE6EA-F9F7-4845-9E59-FA5AC54C283A}" destId="{4A9D79F2-1253-410A-91C0-6D358C737EA4}" srcOrd="0" destOrd="0" presId="urn:microsoft.com/office/officeart/2005/8/layout/list1"/>
    <dgm:cxn modelId="{5E502A50-704B-4626-BEF3-6D622714AB9C}" type="presParOf" srcId="{137DDCB5-DA09-4D71-A9FE-4578AC98B86F}" destId="{0415014F-40E7-4F3F-952E-8F7EEF7753C2}" srcOrd="0" destOrd="0" presId="urn:microsoft.com/office/officeart/2005/8/layout/list1"/>
    <dgm:cxn modelId="{B5C2237B-7DF4-447E-BC7D-CE48975F0B2C}" type="presParOf" srcId="{0415014F-40E7-4F3F-952E-8F7EEF7753C2}" destId="{99D18BF2-863A-499D-A045-CB09D7D9EBCC}" srcOrd="0" destOrd="0" presId="urn:microsoft.com/office/officeart/2005/8/layout/list1"/>
    <dgm:cxn modelId="{B3E51121-5D41-456F-AE37-8902ED72D621}" type="presParOf" srcId="{0415014F-40E7-4F3F-952E-8F7EEF7753C2}" destId="{7A2961B4-1216-43BF-9E02-E77B12359AAD}" srcOrd="1" destOrd="0" presId="urn:microsoft.com/office/officeart/2005/8/layout/list1"/>
    <dgm:cxn modelId="{B2E53B8D-8E5C-4FEB-B972-91C112231EA2}" type="presParOf" srcId="{137DDCB5-DA09-4D71-A9FE-4578AC98B86F}" destId="{4AA05FB4-ACA3-4D6B-9F9D-19313CA7D0E1}" srcOrd="1" destOrd="0" presId="urn:microsoft.com/office/officeart/2005/8/layout/list1"/>
    <dgm:cxn modelId="{B3A37BDD-10E5-4AEE-AFC5-A32A76A6C30D}" type="presParOf" srcId="{137DDCB5-DA09-4D71-A9FE-4578AC98B86F}" destId="{C739368B-1B42-45D8-9D86-9DDC0C6CC1C2}" srcOrd="2" destOrd="0" presId="urn:microsoft.com/office/officeart/2005/8/layout/list1"/>
    <dgm:cxn modelId="{59475810-0EA3-4B09-97C6-C8BC58AC1138}" type="presParOf" srcId="{137DDCB5-DA09-4D71-A9FE-4578AC98B86F}" destId="{C1B91C6D-D082-42FB-B130-D85F270865CC}" srcOrd="3" destOrd="0" presId="urn:microsoft.com/office/officeart/2005/8/layout/list1"/>
    <dgm:cxn modelId="{EA1C3598-AE8A-49AE-A0CC-D799585E1360}" type="presParOf" srcId="{137DDCB5-DA09-4D71-A9FE-4578AC98B86F}" destId="{F9D538BF-B37B-410D-9921-395CF2654167}" srcOrd="4" destOrd="0" presId="urn:microsoft.com/office/officeart/2005/8/layout/list1"/>
    <dgm:cxn modelId="{C3DABBB9-97AC-4F7F-95EB-5F4A592E9290}" type="presParOf" srcId="{F9D538BF-B37B-410D-9921-395CF2654167}" destId="{76766224-077A-471F-ABB2-70D8201465C1}" srcOrd="0" destOrd="0" presId="urn:microsoft.com/office/officeart/2005/8/layout/list1"/>
    <dgm:cxn modelId="{8E76DAC1-2228-4BFF-9666-055A9F9E9FEC}" type="presParOf" srcId="{F9D538BF-B37B-410D-9921-395CF2654167}" destId="{A6DD2D3D-5717-4B64-A8D8-3BFB6847CE15}" srcOrd="1" destOrd="0" presId="urn:microsoft.com/office/officeart/2005/8/layout/list1"/>
    <dgm:cxn modelId="{3DE06DC8-EA24-4550-A2A3-FDC4896E4CFA}" type="presParOf" srcId="{137DDCB5-DA09-4D71-A9FE-4578AC98B86F}" destId="{949CB0BC-1077-48FB-8DD1-DF02245F32FA}" srcOrd="5" destOrd="0" presId="urn:microsoft.com/office/officeart/2005/8/layout/list1"/>
    <dgm:cxn modelId="{AD19E129-3878-4FFD-B7B2-A9DE203760B2}" type="presParOf" srcId="{137DDCB5-DA09-4D71-A9FE-4578AC98B86F}" destId="{A733139A-2161-403C-A932-30A716AAB233}" srcOrd="6" destOrd="0" presId="urn:microsoft.com/office/officeart/2005/8/layout/list1"/>
    <dgm:cxn modelId="{2AD7AD97-AAFB-4F3D-B29F-D45D3BD7B1B3}" type="presParOf" srcId="{137DDCB5-DA09-4D71-A9FE-4578AC98B86F}" destId="{4CA07A0D-2677-4EEB-9852-BA0B67BA9D3D}" srcOrd="7" destOrd="0" presId="urn:microsoft.com/office/officeart/2005/8/layout/list1"/>
    <dgm:cxn modelId="{17B2073D-1735-43C2-B2F8-F95937E081FB}" type="presParOf" srcId="{137DDCB5-DA09-4D71-A9FE-4578AC98B86F}" destId="{B28D9002-9770-4D43-8B33-358C2EB93A88}" srcOrd="8" destOrd="0" presId="urn:microsoft.com/office/officeart/2005/8/layout/list1"/>
    <dgm:cxn modelId="{BB2E966D-E6FB-4A3F-86C0-F55B530303CF}" type="presParOf" srcId="{B28D9002-9770-4D43-8B33-358C2EB93A88}" destId="{B93015CD-C664-4B36-A44B-E3C5247C6349}" srcOrd="0" destOrd="0" presId="urn:microsoft.com/office/officeart/2005/8/layout/list1"/>
    <dgm:cxn modelId="{B7671EBB-2ADF-409D-8043-89683300106E}" type="presParOf" srcId="{B28D9002-9770-4D43-8B33-358C2EB93A88}" destId="{897231BC-E8E6-4DDC-8755-2C38BF071E62}" srcOrd="1" destOrd="0" presId="urn:microsoft.com/office/officeart/2005/8/layout/list1"/>
    <dgm:cxn modelId="{3BC6D40B-07E5-46FF-BADF-8EB6F6CA64B0}" type="presParOf" srcId="{137DDCB5-DA09-4D71-A9FE-4578AC98B86F}" destId="{E28AAE53-99DE-47CD-A28C-25C745ECE2D7}" srcOrd="9" destOrd="0" presId="urn:microsoft.com/office/officeart/2005/8/layout/list1"/>
    <dgm:cxn modelId="{E623F1F5-0578-441A-9112-8B3F655E3B2E}" type="presParOf" srcId="{137DDCB5-DA09-4D71-A9FE-4578AC98B86F}" destId="{DB908F4F-5138-4C9B-9B39-A515009A9EE8}" srcOrd="10" destOrd="0" presId="urn:microsoft.com/office/officeart/2005/8/layout/list1"/>
    <dgm:cxn modelId="{B53F8386-F612-4F74-8A04-07B05163FBEA}" type="presParOf" srcId="{137DDCB5-DA09-4D71-A9FE-4578AC98B86F}" destId="{38818026-0A99-49FF-9A86-708D25F4D6E0}" srcOrd="11" destOrd="0" presId="urn:microsoft.com/office/officeart/2005/8/layout/list1"/>
    <dgm:cxn modelId="{7864ABFC-E154-445E-9B26-21EB7B7DE6F0}" type="presParOf" srcId="{137DDCB5-DA09-4D71-A9FE-4578AC98B86F}" destId="{E23313C6-D6D9-4173-9CBA-47607B254596}" srcOrd="12" destOrd="0" presId="urn:microsoft.com/office/officeart/2005/8/layout/list1"/>
    <dgm:cxn modelId="{DC716245-8FA3-4AD2-A8CE-9229900288A0}" type="presParOf" srcId="{E23313C6-D6D9-4173-9CBA-47607B254596}" destId="{AC98FBBD-81A0-47DB-82D8-C522A23956B2}" srcOrd="0" destOrd="0" presId="urn:microsoft.com/office/officeart/2005/8/layout/list1"/>
    <dgm:cxn modelId="{13ED6B7B-F391-40F2-B4E5-4E15EA00181E}" type="presParOf" srcId="{E23313C6-D6D9-4173-9CBA-47607B254596}" destId="{C8D0F556-60F5-4E37-9B00-01DB5A8ADE15}" srcOrd="1" destOrd="0" presId="urn:microsoft.com/office/officeart/2005/8/layout/list1"/>
    <dgm:cxn modelId="{EAE6045E-B771-4E13-A469-E3B02DDF92E6}" type="presParOf" srcId="{137DDCB5-DA09-4D71-A9FE-4578AC98B86F}" destId="{ABBDF4A1-CC25-4525-986C-B38612DC937E}" srcOrd="13" destOrd="0" presId="urn:microsoft.com/office/officeart/2005/8/layout/list1"/>
    <dgm:cxn modelId="{86A9C421-715E-4B4C-9563-A15F315009FA}" type="presParOf" srcId="{137DDCB5-DA09-4D71-A9FE-4578AC98B86F}" destId="{B2B70EA2-57C4-47EE-92F5-57BB67B2625D}" srcOrd="14" destOrd="0" presId="urn:microsoft.com/office/officeart/2005/8/layout/list1"/>
    <dgm:cxn modelId="{682273CF-CC48-4319-B419-F489CDE754DF}" type="presParOf" srcId="{137DDCB5-DA09-4D71-A9FE-4578AC98B86F}" destId="{DD7111B6-418E-4496-9657-4C4742033A4A}" srcOrd="15" destOrd="0" presId="urn:microsoft.com/office/officeart/2005/8/layout/list1"/>
    <dgm:cxn modelId="{A7143700-525B-4D64-A2C8-A983B9389696}" type="presParOf" srcId="{137DDCB5-DA09-4D71-A9FE-4578AC98B86F}" destId="{401E5AC3-0042-4749-9145-9D48C72EA15D}" srcOrd="16" destOrd="0" presId="urn:microsoft.com/office/officeart/2005/8/layout/list1"/>
    <dgm:cxn modelId="{FCB31C61-1DC9-4CE6-8084-3EFA724C5209}" type="presParOf" srcId="{401E5AC3-0042-4749-9145-9D48C72EA15D}" destId="{4A9D79F2-1253-410A-91C0-6D358C737EA4}" srcOrd="0" destOrd="0" presId="urn:microsoft.com/office/officeart/2005/8/layout/list1"/>
    <dgm:cxn modelId="{6C676631-26E3-400D-A471-8D29127666F0}" type="presParOf" srcId="{401E5AC3-0042-4749-9145-9D48C72EA15D}" destId="{F0DDC122-F0CE-4F12-987E-38C57B9D377A}" srcOrd="1" destOrd="0" presId="urn:microsoft.com/office/officeart/2005/8/layout/list1"/>
    <dgm:cxn modelId="{F3FF55D5-25EB-4E08-94B3-A6798E9645D1}" type="presParOf" srcId="{137DDCB5-DA09-4D71-A9FE-4578AC98B86F}" destId="{358B298A-D1C0-4932-AFEB-C60006206A9A}" srcOrd="17" destOrd="0" presId="urn:microsoft.com/office/officeart/2005/8/layout/list1"/>
    <dgm:cxn modelId="{958CDB30-4FCA-485D-84F8-8C0C8CAE0C09}" type="presParOf" srcId="{137DDCB5-DA09-4D71-A9FE-4578AC98B86F}" destId="{27F50900-F877-4D31-A637-2243C786B6A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12A05A-DE27-4AF6-A43A-FB1C87D51461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818C0F-9D2D-4CAA-8692-4102A2E40EE4}">
      <dgm:prSet phldrT="[Text]" custT="1"/>
      <dgm:spPr>
        <a:solidFill>
          <a:schemeClr val="bg1">
            <a:lumMod val="95000"/>
          </a:schemeClr>
        </a:solidFill>
        <a:ln w="12700">
          <a:solidFill>
            <a:srgbClr val="604A7B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spcBef>
              <a:spcPts val="600"/>
            </a:spcBef>
          </a:pPr>
          <a:r>
            <a:rPr lang="en-US" sz="2000" b="1" dirty="0" smtClean="0"/>
            <a:t>6. </a:t>
          </a:r>
          <a:r>
            <a:rPr lang="ro-RO" sz="2000" dirty="0" smtClean="0"/>
            <a:t>Planificarea transferului de resurse</a:t>
          </a:r>
          <a:endParaRPr lang="ru-RU" sz="2000" dirty="0"/>
        </a:p>
      </dgm:t>
    </dgm:pt>
    <dgm:pt modelId="{9EF70B24-54A6-441B-9921-C5D671AF02CB}" type="parTrans" cxnId="{4410699E-DCFD-4663-B5A7-F497C4557CF9}">
      <dgm:prSet/>
      <dgm:spPr/>
      <dgm:t>
        <a:bodyPr/>
        <a:lstStyle/>
        <a:p>
          <a:endParaRPr lang="ru-RU"/>
        </a:p>
      </dgm:t>
    </dgm:pt>
    <dgm:pt modelId="{E1FA87E9-73A8-4E9F-AF1E-E616F46B524B}" type="sibTrans" cxnId="{4410699E-DCFD-4663-B5A7-F497C4557CF9}">
      <dgm:prSet/>
      <dgm:spPr/>
      <dgm:t>
        <a:bodyPr/>
        <a:lstStyle/>
        <a:p>
          <a:endParaRPr lang="ru-RU"/>
        </a:p>
      </dgm:t>
    </dgm:pt>
    <dgm:pt modelId="{5DB5409E-4B43-49ED-958F-CBC438090944}">
      <dgm:prSet phldrT="[Text]" custT="1"/>
      <dgm:spPr>
        <a:solidFill>
          <a:schemeClr val="bg1">
            <a:lumMod val="9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000" b="1" dirty="0" smtClean="0"/>
            <a:t>7. </a:t>
          </a:r>
          <a:r>
            <a:rPr lang="ro-RO" sz="2000" dirty="0" smtClean="0"/>
            <a:t>Pregătirea și transferul copiilor</a:t>
          </a:r>
          <a:endParaRPr lang="ru-RU" sz="2000" dirty="0"/>
        </a:p>
      </dgm:t>
    </dgm:pt>
    <dgm:pt modelId="{FB621FF7-77C1-4702-ABC9-C10EDCDC7573}" type="parTrans" cxnId="{1350AB6D-E76E-4FF7-BAA9-D64E20B7D1B6}">
      <dgm:prSet/>
      <dgm:spPr/>
      <dgm:t>
        <a:bodyPr/>
        <a:lstStyle/>
        <a:p>
          <a:endParaRPr lang="ru-RU"/>
        </a:p>
      </dgm:t>
    </dgm:pt>
    <dgm:pt modelId="{E166BEFB-C5FA-47BD-AC7A-954005AEC41C}" type="sibTrans" cxnId="{1350AB6D-E76E-4FF7-BAA9-D64E20B7D1B6}">
      <dgm:prSet/>
      <dgm:spPr/>
      <dgm:t>
        <a:bodyPr/>
        <a:lstStyle/>
        <a:p>
          <a:endParaRPr lang="ru-RU"/>
        </a:p>
      </dgm:t>
    </dgm:pt>
    <dgm:pt modelId="{DE4D1007-6AF3-4AB2-9D28-5DF9DE9EE708}">
      <dgm:prSet phldrT="[Text]" custT="1"/>
      <dgm:spPr>
        <a:solidFill>
          <a:schemeClr val="bg1">
            <a:lumMod val="9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000" b="1" dirty="0" smtClean="0"/>
            <a:t>8. </a:t>
          </a:r>
          <a:r>
            <a:rPr lang="ro-RO" sz="2000" dirty="0" smtClean="0"/>
            <a:t>Pregătirea și transferul resurselor umane</a:t>
          </a:r>
          <a:endParaRPr lang="ru-RU" sz="2000" dirty="0"/>
        </a:p>
      </dgm:t>
    </dgm:pt>
    <dgm:pt modelId="{CEA32A7E-559B-427D-9EB7-D1C142361334}" type="parTrans" cxnId="{8CEE1E4D-8AC4-4537-B953-60DA115073E0}">
      <dgm:prSet/>
      <dgm:spPr/>
      <dgm:t>
        <a:bodyPr/>
        <a:lstStyle/>
        <a:p>
          <a:endParaRPr lang="ru-RU"/>
        </a:p>
      </dgm:t>
    </dgm:pt>
    <dgm:pt modelId="{E6904288-580C-49CF-BBE5-2D6D651F4578}" type="sibTrans" cxnId="{8CEE1E4D-8AC4-4537-B953-60DA115073E0}">
      <dgm:prSet/>
      <dgm:spPr/>
      <dgm:t>
        <a:bodyPr/>
        <a:lstStyle/>
        <a:p>
          <a:endParaRPr lang="ru-RU"/>
        </a:p>
      </dgm:t>
    </dgm:pt>
    <dgm:pt modelId="{C01A46BD-36FE-4803-8E0A-77D64A683AEC}">
      <dgm:prSet custT="1"/>
      <dgm:spPr>
        <a:solidFill>
          <a:schemeClr val="bg1">
            <a:lumMod val="9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US" sz="2000" b="1" dirty="0" smtClean="0"/>
            <a:t>9. </a:t>
          </a:r>
          <a:r>
            <a:rPr lang="ro-RO" sz="2000" dirty="0" smtClean="0"/>
            <a:t>Planificarea aspectelor logistice pentru întregul proces</a:t>
          </a:r>
          <a:endParaRPr lang="ru-RU" sz="2000" dirty="0"/>
        </a:p>
      </dgm:t>
    </dgm:pt>
    <dgm:pt modelId="{32B8FE50-1B6C-45B5-A473-C13DC4DC5051}" type="parTrans" cxnId="{E5E8CF1D-120B-4EC6-B366-FC86C1658C0E}">
      <dgm:prSet/>
      <dgm:spPr/>
      <dgm:t>
        <a:bodyPr/>
        <a:lstStyle/>
        <a:p>
          <a:endParaRPr lang="ru-RU"/>
        </a:p>
      </dgm:t>
    </dgm:pt>
    <dgm:pt modelId="{07201E86-E20B-47A7-934F-322AF5D10CCD}" type="sibTrans" cxnId="{E5E8CF1D-120B-4EC6-B366-FC86C1658C0E}">
      <dgm:prSet/>
      <dgm:spPr/>
      <dgm:t>
        <a:bodyPr/>
        <a:lstStyle/>
        <a:p>
          <a:endParaRPr lang="ru-RU"/>
        </a:p>
      </dgm:t>
    </dgm:pt>
    <dgm:pt modelId="{AF0CE6EA-F9F7-4845-9E59-FA5AC54C283A}">
      <dgm:prSet custT="1"/>
      <dgm:spPr>
        <a:solidFill>
          <a:schemeClr val="bg1">
            <a:lumMod val="9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000" b="1" dirty="0" smtClean="0"/>
            <a:t>10. </a:t>
          </a:r>
          <a:r>
            <a:rPr lang="ro-RO" sz="2000" dirty="0" smtClean="0"/>
            <a:t>Monitorizarea </a:t>
          </a:r>
          <a:r>
            <a:rPr lang="ro-RO" sz="2000" dirty="0" err="1" smtClean="0"/>
            <a:t>şi</a:t>
          </a:r>
          <a:r>
            <a:rPr lang="ro-RO" sz="2000" dirty="0" smtClean="0"/>
            <a:t> evaluarea procesului DI</a:t>
          </a:r>
          <a:endParaRPr lang="ru-RU" sz="2000" dirty="0"/>
        </a:p>
      </dgm:t>
    </dgm:pt>
    <dgm:pt modelId="{4A8605B7-0310-43E9-8DD1-6614C8C28F0E}" type="parTrans" cxnId="{E17B9B5A-3F0C-42BD-ABA1-0107BAEF3AFB}">
      <dgm:prSet/>
      <dgm:spPr/>
      <dgm:t>
        <a:bodyPr/>
        <a:lstStyle/>
        <a:p>
          <a:endParaRPr lang="ru-RU"/>
        </a:p>
      </dgm:t>
    </dgm:pt>
    <dgm:pt modelId="{3E441F75-7914-4565-B138-168D452BDA1D}" type="sibTrans" cxnId="{E17B9B5A-3F0C-42BD-ABA1-0107BAEF3AFB}">
      <dgm:prSet/>
      <dgm:spPr/>
      <dgm:t>
        <a:bodyPr/>
        <a:lstStyle/>
        <a:p>
          <a:endParaRPr lang="ru-RU"/>
        </a:p>
      </dgm:t>
    </dgm:pt>
    <dgm:pt modelId="{137DDCB5-DA09-4D71-A9FE-4578AC98B86F}" type="pres">
      <dgm:prSet presAssocID="{4212A05A-DE27-4AF6-A43A-FB1C87D514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15014F-40E7-4F3F-952E-8F7EEF7753C2}" type="pres">
      <dgm:prSet presAssocID="{87818C0F-9D2D-4CAA-8692-4102A2E40EE4}" presName="parentLin" presStyleCnt="0"/>
      <dgm:spPr/>
    </dgm:pt>
    <dgm:pt modelId="{99D18BF2-863A-499D-A045-CB09D7D9EBCC}" type="pres">
      <dgm:prSet presAssocID="{87818C0F-9D2D-4CAA-8692-4102A2E40EE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A2961B4-1216-43BF-9E02-E77B12359AAD}" type="pres">
      <dgm:prSet presAssocID="{87818C0F-9D2D-4CAA-8692-4102A2E40EE4}" presName="parentText" presStyleLbl="node1" presStyleIdx="0" presStyleCnt="5" custScaleX="89991" custScaleY="114657" custLinFactNeighborX="-31034" custLinFactNeighborY="164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05FB4-ACA3-4D6B-9F9D-19313CA7D0E1}" type="pres">
      <dgm:prSet presAssocID="{87818C0F-9D2D-4CAA-8692-4102A2E40EE4}" presName="negativeSpace" presStyleCnt="0"/>
      <dgm:spPr/>
    </dgm:pt>
    <dgm:pt modelId="{C739368B-1B42-45D8-9D86-9DDC0C6CC1C2}" type="pres">
      <dgm:prSet presAssocID="{87818C0F-9D2D-4CAA-8692-4102A2E40EE4}" presName="childText" presStyleLbl="conFgAcc1" presStyleIdx="0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604A7B"/>
          </a:solidFill>
        </a:ln>
      </dgm:spPr>
    </dgm:pt>
    <dgm:pt modelId="{C1B91C6D-D082-42FB-B130-D85F270865CC}" type="pres">
      <dgm:prSet presAssocID="{E1FA87E9-73A8-4E9F-AF1E-E616F46B524B}" presName="spaceBetweenRectangles" presStyleCnt="0"/>
      <dgm:spPr/>
    </dgm:pt>
    <dgm:pt modelId="{F9D538BF-B37B-410D-9921-395CF2654167}" type="pres">
      <dgm:prSet presAssocID="{5DB5409E-4B43-49ED-958F-CBC438090944}" presName="parentLin" presStyleCnt="0"/>
      <dgm:spPr/>
    </dgm:pt>
    <dgm:pt modelId="{76766224-077A-471F-ABB2-70D8201465C1}" type="pres">
      <dgm:prSet presAssocID="{5DB5409E-4B43-49ED-958F-CBC43809094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6DD2D3D-5717-4B64-A8D8-3BFB6847CE15}" type="pres">
      <dgm:prSet presAssocID="{5DB5409E-4B43-49ED-958F-CBC438090944}" presName="parentText" presStyleLbl="node1" presStyleIdx="1" presStyleCnt="5" custScaleX="114916" custLinFactX="16056" custLinFactNeighborX="100000" custLinFactNeighborY="107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CB0BC-1077-48FB-8DD1-DF02245F32FA}" type="pres">
      <dgm:prSet presAssocID="{5DB5409E-4B43-49ED-958F-CBC438090944}" presName="negativeSpace" presStyleCnt="0"/>
      <dgm:spPr/>
    </dgm:pt>
    <dgm:pt modelId="{A733139A-2161-403C-A932-30A716AAB233}" type="pres">
      <dgm:prSet presAssocID="{5DB5409E-4B43-49ED-958F-CBC438090944}" presName="childText" presStyleLbl="conFgAcc1" presStyleIdx="1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604A7B"/>
          </a:solidFill>
        </a:ln>
      </dgm:spPr>
    </dgm:pt>
    <dgm:pt modelId="{4CA07A0D-2677-4EEB-9852-BA0B67BA9D3D}" type="pres">
      <dgm:prSet presAssocID="{E166BEFB-C5FA-47BD-AC7A-954005AEC41C}" presName="spaceBetweenRectangles" presStyleCnt="0"/>
      <dgm:spPr/>
    </dgm:pt>
    <dgm:pt modelId="{B28D9002-9770-4D43-8B33-358C2EB93A88}" type="pres">
      <dgm:prSet presAssocID="{DE4D1007-6AF3-4AB2-9D28-5DF9DE9EE708}" presName="parentLin" presStyleCnt="0"/>
      <dgm:spPr/>
    </dgm:pt>
    <dgm:pt modelId="{B93015CD-C664-4B36-A44B-E3C5247C6349}" type="pres">
      <dgm:prSet presAssocID="{DE4D1007-6AF3-4AB2-9D28-5DF9DE9EE708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97231BC-E8E6-4DDC-8755-2C38BF071E62}" type="pres">
      <dgm:prSet presAssocID="{DE4D1007-6AF3-4AB2-9D28-5DF9DE9EE708}" presName="parentText" presStyleLbl="node1" presStyleIdx="2" presStyleCnt="5" custScaleX="114794" custLinFactX="13777" custLinFactNeighborX="100000" custLinFactNeighborY="112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AAE53-99DE-47CD-A28C-25C745ECE2D7}" type="pres">
      <dgm:prSet presAssocID="{DE4D1007-6AF3-4AB2-9D28-5DF9DE9EE708}" presName="negativeSpace" presStyleCnt="0"/>
      <dgm:spPr/>
    </dgm:pt>
    <dgm:pt modelId="{DB908F4F-5138-4C9B-9B39-A515009A9EE8}" type="pres">
      <dgm:prSet presAssocID="{DE4D1007-6AF3-4AB2-9D28-5DF9DE9EE708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604A7B"/>
          </a:solidFill>
        </a:ln>
      </dgm:spPr>
    </dgm:pt>
    <dgm:pt modelId="{38818026-0A99-49FF-9A86-708D25F4D6E0}" type="pres">
      <dgm:prSet presAssocID="{E6904288-580C-49CF-BBE5-2D6D651F4578}" presName="spaceBetweenRectangles" presStyleCnt="0"/>
      <dgm:spPr/>
    </dgm:pt>
    <dgm:pt modelId="{E23313C6-D6D9-4173-9CBA-47607B254596}" type="pres">
      <dgm:prSet presAssocID="{C01A46BD-36FE-4803-8E0A-77D64A683AEC}" presName="parentLin" presStyleCnt="0"/>
      <dgm:spPr/>
    </dgm:pt>
    <dgm:pt modelId="{AC98FBBD-81A0-47DB-82D8-C522A23956B2}" type="pres">
      <dgm:prSet presAssocID="{C01A46BD-36FE-4803-8E0A-77D64A683AE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8D0F556-60F5-4E37-9B00-01DB5A8ADE15}" type="pres">
      <dgm:prSet presAssocID="{C01A46BD-36FE-4803-8E0A-77D64A683AEC}" presName="parentText" presStyleLbl="node1" presStyleIdx="3" presStyleCnt="5" custScaleX="146410" custLinFactNeighborX="-7273" custLinFactNeighborY="100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DF4A1-CC25-4525-986C-B38612DC937E}" type="pres">
      <dgm:prSet presAssocID="{C01A46BD-36FE-4803-8E0A-77D64A683AEC}" presName="negativeSpace" presStyleCnt="0"/>
      <dgm:spPr/>
    </dgm:pt>
    <dgm:pt modelId="{B2B70EA2-57C4-47EE-92F5-57BB67B2625D}" type="pres">
      <dgm:prSet presAssocID="{C01A46BD-36FE-4803-8E0A-77D64A683AEC}" presName="childText" presStyleLbl="conFgAcc1" presStyleIdx="3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604A7B"/>
          </a:solidFill>
        </a:ln>
      </dgm:spPr>
    </dgm:pt>
    <dgm:pt modelId="{DD7111B6-418E-4496-9657-4C4742033A4A}" type="pres">
      <dgm:prSet presAssocID="{07201E86-E20B-47A7-934F-322AF5D10CCD}" presName="spaceBetweenRectangles" presStyleCnt="0"/>
      <dgm:spPr/>
    </dgm:pt>
    <dgm:pt modelId="{401E5AC3-0042-4749-9145-9D48C72EA15D}" type="pres">
      <dgm:prSet presAssocID="{AF0CE6EA-F9F7-4845-9E59-FA5AC54C283A}" presName="parentLin" presStyleCnt="0"/>
      <dgm:spPr/>
    </dgm:pt>
    <dgm:pt modelId="{4A9D79F2-1253-410A-91C0-6D358C737EA4}" type="pres">
      <dgm:prSet presAssocID="{AF0CE6EA-F9F7-4845-9E59-FA5AC54C283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DDC122-F0CE-4F12-987E-38C57B9D377A}" type="pres">
      <dgm:prSet presAssocID="{AF0CE6EA-F9F7-4845-9E59-FA5AC54C283A}" presName="parentText" presStyleLbl="node1" presStyleIdx="4" presStyleCnt="5" custScaleX="192481" custLinFactNeighborX="-3524" custLinFactNeighborY="71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B298A-D1C0-4932-AFEB-C60006206A9A}" type="pres">
      <dgm:prSet presAssocID="{AF0CE6EA-F9F7-4845-9E59-FA5AC54C283A}" presName="negativeSpace" presStyleCnt="0"/>
      <dgm:spPr/>
    </dgm:pt>
    <dgm:pt modelId="{27F50900-F877-4D31-A637-2243C786B6A2}" type="pres">
      <dgm:prSet presAssocID="{AF0CE6EA-F9F7-4845-9E59-FA5AC54C283A}" presName="childText" presStyleLbl="conFgAcc1" presStyleIdx="4" presStyleCnt="5" custLinFactNeighborY="-4341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604A7B"/>
          </a:solidFill>
        </a:ln>
      </dgm:spPr>
    </dgm:pt>
  </dgm:ptLst>
  <dgm:cxnLst>
    <dgm:cxn modelId="{4410699E-DCFD-4663-B5A7-F497C4557CF9}" srcId="{4212A05A-DE27-4AF6-A43A-FB1C87D51461}" destId="{87818C0F-9D2D-4CAA-8692-4102A2E40EE4}" srcOrd="0" destOrd="0" parTransId="{9EF70B24-54A6-441B-9921-C5D671AF02CB}" sibTransId="{E1FA87E9-73A8-4E9F-AF1E-E616F46B524B}"/>
    <dgm:cxn modelId="{39066191-F508-4D46-98A4-3B83116A743C}" type="presOf" srcId="{C01A46BD-36FE-4803-8E0A-77D64A683AEC}" destId="{AC98FBBD-81A0-47DB-82D8-C522A23956B2}" srcOrd="0" destOrd="0" presId="urn:microsoft.com/office/officeart/2005/8/layout/list1"/>
    <dgm:cxn modelId="{7484715F-80ED-432A-8809-A238AB23707E}" type="presOf" srcId="{4212A05A-DE27-4AF6-A43A-FB1C87D51461}" destId="{137DDCB5-DA09-4D71-A9FE-4578AC98B86F}" srcOrd="0" destOrd="0" presId="urn:microsoft.com/office/officeart/2005/8/layout/list1"/>
    <dgm:cxn modelId="{C47D4CD6-468E-4B3A-A4D9-ED93DFA02FF9}" type="presOf" srcId="{AF0CE6EA-F9F7-4845-9E59-FA5AC54C283A}" destId="{F0DDC122-F0CE-4F12-987E-38C57B9D377A}" srcOrd="1" destOrd="0" presId="urn:microsoft.com/office/officeart/2005/8/layout/list1"/>
    <dgm:cxn modelId="{6143142A-EBC6-4A93-8B74-2531FE1A97EC}" type="presOf" srcId="{5DB5409E-4B43-49ED-958F-CBC438090944}" destId="{76766224-077A-471F-ABB2-70D8201465C1}" srcOrd="0" destOrd="0" presId="urn:microsoft.com/office/officeart/2005/8/layout/list1"/>
    <dgm:cxn modelId="{8DD906B9-3C16-4A0C-84C0-6200FCB99EF7}" type="presOf" srcId="{DE4D1007-6AF3-4AB2-9D28-5DF9DE9EE708}" destId="{B93015CD-C664-4B36-A44B-E3C5247C6349}" srcOrd="0" destOrd="0" presId="urn:microsoft.com/office/officeart/2005/8/layout/list1"/>
    <dgm:cxn modelId="{8CEE1E4D-8AC4-4537-B953-60DA115073E0}" srcId="{4212A05A-DE27-4AF6-A43A-FB1C87D51461}" destId="{DE4D1007-6AF3-4AB2-9D28-5DF9DE9EE708}" srcOrd="2" destOrd="0" parTransId="{CEA32A7E-559B-427D-9EB7-D1C142361334}" sibTransId="{E6904288-580C-49CF-BBE5-2D6D651F4578}"/>
    <dgm:cxn modelId="{A1582575-0616-4CB8-BC6D-6A37B5C14E00}" type="presOf" srcId="{87818C0F-9D2D-4CAA-8692-4102A2E40EE4}" destId="{99D18BF2-863A-499D-A045-CB09D7D9EBCC}" srcOrd="0" destOrd="0" presId="urn:microsoft.com/office/officeart/2005/8/layout/list1"/>
    <dgm:cxn modelId="{BCD6F841-2CC8-46E8-BF42-89491B458FB4}" type="presOf" srcId="{87818C0F-9D2D-4CAA-8692-4102A2E40EE4}" destId="{7A2961B4-1216-43BF-9E02-E77B12359AAD}" srcOrd="1" destOrd="0" presId="urn:microsoft.com/office/officeart/2005/8/layout/list1"/>
    <dgm:cxn modelId="{E5E8CF1D-120B-4EC6-B366-FC86C1658C0E}" srcId="{4212A05A-DE27-4AF6-A43A-FB1C87D51461}" destId="{C01A46BD-36FE-4803-8E0A-77D64A683AEC}" srcOrd="3" destOrd="0" parTransId="{32B8FE50-1B6C-45B5-A473-C13DC4DC5051}" sibTransId="{07201E86-E20B-47A7-934F-322AF5D10CCD}"/>
    <dgm:cxn modelId="{63246FF4-CF8A-4F4F-8761-CB80EDD8F204}" type="presOf" srcId="{5DB5409E-4B43-49ED-958F-CBC438090944}" destId="{A6DD2D3D-5717-4B64-A8D8-3BFB6847CE15}" srcOrd="1" destOrd="0" presId="urn:microsoft.com/office/officeart/2005/8/layout/list1"/>
    <dgm:cxn modelId="{5FB15500-D97F-456C-9C8A-DB4EB130628D}" type="presOf" srcId="{DE4D1007-6AF3-4AB2-9D28-5DF9DE9EE708}" destId="{897231BC-E8E6-4DDC-8755-2C38BF071E62}" srcOrd="1" destOrd="0" presId="urn:microsoft.com/office/officeart/2005/8/layout/list1"/>
    <dgm:cxn modelId="{CBB67D2E-F92B-4DDA-8B58-8640398AB68B}" type="presOf" srcId="{AF0CE6EA-F9F7-4845-9E59-FA5AC54C283A}" destId="{4A9D79F2-1253-410A-91C0-6D358C737EA4}" srcOrd="0" destOrd="0" presId="urn:microsoft.com/office/officeart/2005/8/layout/list1"/>
    <dgm:cxn modelId="{B2E3C169-A194-4968-B4E8-B3E0E231A3B7}" type="presOf" srcId="{C01A46BD-36FE-4803-8E0A-77D64A683AEC}" destId="{C8D0F556-60F5-4E37-9B00-01DB5A8ADE15}" srcOrd="1" destOrd="0" presId="urn:microsoft.com/office/officeart/2005/8/layout/list1"/>
    <dgm:cxn modelId="{E17B9B5A-3F0C-42BD-ABA1-0107BAEF3AFB}" srcId="{4212A05A-DE27-4AF6-A43A-FB1C87D51461}" destId="{AF0CE6EA-F9F7-4845-9E59-FA5AC54C283A}" srcOrd="4" destOrd="0" parTransId="{4A8605B7-0310-43E9-8DD1-6614C8C28F0E}" sibTransId="{3E441F75-7914-4565-B138-168D452BDA1D}"/>
    <dgm:cxn modelId="{1350AB6D-E76E-4FF7-BAA9-D64E20B7D1B6}" srcId="{4212A05A-DE27-4AF6-A43A-FB1C87D51461}" destId="{5DB5409E-4B43-49ED-958F-CBC438090944}" srcOrd="1" destOrd="0" parTransId="{FB621FF7-77C1-4702-ABC9-C10EDCDC7573}" sibTransId="{E166BEFB-C5FA-47BD-AC7A-954005AEC41C}"/>
    <dgm:cxn modelId="{5262BFD8-F7FD-4A83-A7E7-FD808CD269B6}" type="presParOf" srcId="{137DDCB5-DA09-4D71-A9FE-4578AC98B86F}" destId="{0415014F-40E7-4F3F-952E-8F7EEF7753C2}" srcOrd="0" destOrd="0" presId="urn:microsoft.com/office/officeart/2005/8/layout/list1"/>
    <dgm:cxn modelId="{94CC41A4-BEEE-4537-96A7-4C74AB981651}" type="presParOf" srcId="{0415014F-40E7-4F3F-952E-8F7EEF7753C2}" destId="{99D18BF2-863A-499D-A045-CB09D7D9EBCC}" srcOrd="0" destOrd="0" presId="urn:microsoft.com/office/officeart/2005/8/layout/list1"/>
    <dgm:cxn modelId="{E28F0A23-8A16-48D5-8A37-CADEB18EFF4F}" type="presParOf" srcId="{0415014F-40E7-4F3F-952E-8F7EEF7753C2}" destId="{7A2961B4-1216-43BF-9E02-E77B12359AAD}" srcOrd="1" destOrd="0" presId="urn:microsoft.com/office/officeart/2005/8/layout/list1"/>
    <dgm:cxn modelId="{2F4BFBA7-8F80-4756-AF24-1DBC5A2851D2}" type="presParOf" srcId="{137DDCB5-DA09-4D71-A9FE-4578AC98B86F}" destId="{4AA05FB4-ACA3-4D6B-9F9D-19313CA7D0E1}" srcOrd="1" destOrd="0" presId="urn:microsoft.com/office/officeart/2005/8/layout/list1"/>
    <dgm:cxn modelId="{1E3298B1-E739-474F-9233-4A88EBD4B43E}" type="presParOf" srcId="{137DDCB5-DA09-4D71-A9FE-4578AC98B86F}" destId="{C739368B-1B42-45D8-9D86-9DDC0C6CC1C2}" srcOrd="2" destOrd="0" presId="urn:microsoft.com/office/officeart/2005/8/layout/list1"/>
    <dgm:cxn modelId="{FA089970-807B-4031-B2C3-9415A0F87C50}" type="presParOf" srcId="{137DDCB5-DA09-4D71-A9FE-4578AC98B86F}" destId="{C1B91C6D-D082-42FB-B130-D85F270865CC}" srcOrd="3" destOrd="0" presId="urn:microsoft.com/office/officeart/2005/8/layout/list1"/>
    <dgm:cxn modelId="{89ACCD9A-C706-4D04-BB0A-D315C5CD44F0}" type="presParOf" srcId="{137DDCB5-DA09-4D71-A9FE-4578AC98B86F}" destId="{F9D538BF-B37B-410D-9921-395CF2654167}" srcOrd="4" destOrd="0" presId="urn:microsoft.com/office/officeart/2005/8/layout/list1"/>
    <dgm:cxn modelId="{19DCCAF5-DC12-4041-87BD-0D0792760499}" type="presParOf" srcId="{F9D538BF-B37B-410D-9921-395CF2654167}" destId="{76766224-077A-471F-ABB2-70D8201465C1}" srcOrd="0" destOrd="0" presId="urn:microsoft.com/office/officeart/2005/8/layout/list1"/>
    <dgm:cxn modelId="{BFB6D169-0882-4171-A636-50DA3C6071C3}" type="presParOf" srcId="{F9D538BF-B37B-410D-9921-395CF2654167}" destId="{A6DD2D3D-5717-4B64-A8D8-3BFB6847CE15}" srcOrd="1" destOrd="0" presId="urn:microsoft.com/office/officeart/2005/8/layout/list1"/>
    <dgm:cxn modelId="{0972ED7C-716C-49D2-85F3-6B45BF5634CE}" type="presParOf" srcId="{137DDCB5-DA09-4D71-A9FE-4578AC98B86F}" destId="{949CB0BC-1077-48FB-8DD1-DF02245F32FA}" srcOrd="5" destOrd="0" presId="urn:microsoft.com/office/officeart/2005/8/layout/list1"/>
    <dgm:cxn modelId="{382D1D42-BCDD-47D2-8CA0-6AC297EAA921}" type="presParOf" srcId="{137DDCB5-DA09-4D71-A9FE-4578AC98B86F}" destId="{A733139A-2161-403C-A932-30A716AAB233}" srcOrd="6" destOrd="0" presId="urn:microsoft.com/office/officeart/2005/8/layout/list1"/>
    <dgm:cxn modelId="{9F20B12A-45D8-4DB7-B93F-1EBC0C64B08B}" type="presParOf" srcId="{137DDCB5-DA09-4D71-A9FE-4578AC98B86F}" destId="{4CA07A0D-2677-4EEB-9852-BA0B67BA9D3D}" srcOrd="7" destOrd="0" presId="urn:microsoft.com/office/officeart/2005/8/layout/list1"/>
    <dgm:cxn modelId="{95931C8E-46B8-421F-9189-A1571D698787}" type="presParOf" srcId="{137DDCB5-DA09-4D71-A9FE-4578AC98B86F}" destId="{B28D9002-9770-4D43-8B33-358C2EB93A88}" srcOrd="8" destOrd="0" presId="urn:microsoft.com/office/officeart/2005/8/layout/list1"/>
    <dgm:cxn modelId="{4F07D724-1C48-4D0A-AACB-29C3CD9C8F67}" type="presParOf" srcId="{B28D9002-9770-4D43-8B33-358C2EB93A88}" destId="{B93015CD-C664-4B36-A44B-E3C5247C6349}" srcOrd="0" destOrd="0" presId="urn:microsoft.com/office/officeart/2005/8/layout/list1"/>
    <dgm:cxn modelId="{03043321-610E-4E4D-A81D-BA213CC20E95}" type="presParOf" srcId="{B28D9002-9770-4D43-8B33-358C2EB93A88}" destId="{897231BC-E8E6-4DDC-8755-2C38BF071E62}" srcOrd="1" destOrd="0" presId="urn:microsoft.com/office/officeart/2005/8/layout/list1"/>
    <dgm:cxn modelId="{EB5E78AB-6786-4009-ADD8-269C1CCED0B5}" type="presParOf" srcId="{137DDCB5-DA09-4D71-A9FE-4578AC98B86F}" destId="{E28AAE53-99DE-47CD-A28C-25C745ECE2D7}" srcOrd="9" destOrd="0" presId="urn:microsoft.com/office/officeart/2005/8/layout/list1"/>
    <dgm:cxn modelId="{1CB24FB1-2FB3-4A3C-8E86-92CF5486CF2C}" type="presParOf" srcId="{137DDCB5-DA09-4D71-A9FE-4578AC98B86F}" destId="{DB908F4F-5138-4C9B-9B39-A515009A9EE8}" srcOrd="10" destOrd="0" presId="urn:microsoft.com/office/officeart/2005/8/layout/list1"/>
    <dgm:cxn modelId="{048193C9-E97B-4C19-9E41-858F124F7E6F}" type="presParOf" srcId="{137DDCB5-DA09-4D71-A9FE-4578AC98B86F}" destId="{38818026-0A99-49FF-9A86-708D25F4D6E0}" srcOrd="11" destOrd="0" presId="urn:microsoft.com/office/officeart/2005/8/layout/list1"/>
    <dgm:cxn modelId="{C2E597E6-650F-4494-B639-B8985450CD78}" type="presParOf" srcId="{137DDCB5-DA09-4D71-A9FE-4578AC98B86F}" destId="{E23313C6-D6D9-4173-9CBA-47607B254596}" srcOrd="12" destOrd="0" presId="urn:microsoft.com/office/officeart/2005/8/layout/list1"/>
    <dgm:cxn modelId="{D20D0B80-D0E9-4218-9DAC-0BE8ACBE19B6}" type="presParOf" srcId="{E23313C6-D6D9-4173-9CBA-47607B254596}" destId="{AC98FBBD-81A0-47DB-82D8-C522A23956B2}" srcOrd="0" destOrd="0" presId="urn:microsoft.com/office/officeart/2005/8/layout/list1"/>
    <dgm:cxn modelId="{05A8781D-3BD6-49EA-8A18-FCD97E5C6D34}" type="presParOf" srcId="{E23313C6-D6D9-4173-9CBA-47607B254596}" destId="{C8D0F556-60F5-4E37-9B00-01DB5A8ADE15}" srcOrd="1" destOrd="0" presId="urn:microsoft.com/office/officeart/2005/8/layout/list1"/>
    <dgm:cxn modelId="{EF154985-F8C3-41CE-9695-2BD3DBE1B125}" type="presParOf" srcId="{137DDCB5-DA09-4D71-A9FE-4578AC98B86F}" destId="{ABBDF4A1-CC25-4525-986C-B38612DC937E}" srcOrd="13" destOrd="0" presId="urn:microsoft.com/office/officeart/2005/8/layout/list1"/>
    <dgm:cxn modelId="{184C1109-DBF2-4415-84FA-6FB9054455ED}" type="presParOf" srcId="{137DDCB5-DA09-4D71-A9FE-4578AC98B86F}" destId="{B2B70EA2-57C4-47EE-92F5-57BB67B2625D}" srcOrd="14" destOrd="0" presId="urn:microsoft.com/office/officeart/2005/8/layout/list1"/>
    <dgm:cxn modelId="{A3A48C4F-4480-4012-A88D-DDE3EBF7E7A2}" type="presParOf" srcId="{137DDCB5-DA09-4D71-A9FE-4578AC98B86F}" destId="{DD7111B6-418E-4496-9657-4C4742033A4A}" srcOrd="15" destOrd="0" presId="urn:microsoft.com/office/officeart/2005/8/layout/list1"/>
    <dgm:cxn modelId="{8E222740-3CF5-43BF-9724-64A528F5F268}" type="presParOf" srcId="{137DDCB5-DA09-4D71-A9FE-4578AC98B86F}" destId="{401E5AC3-0042-4749-9145-9D48C72EA15D}" srcOrd="16" destOrd="0" presId="urn:microsoft.com/office/officeart/2005/8/layout/list1"/>
    <dgm:cxn modelId="{115D1A38-1D6A-44CD-AE24-F5CCAB380971}" type="presParOf" srcId="{401E5AC3-0042-4749-9145-9D48C72EA15D}" destId="{4A9D79F2-1253-410A-91C0-6D358C737EA4}" srcOrd="0" destOrd="0" presId="urn:microsoft.com/office/officeart/2005/8/layout/list1"/>
    <dgm:cxn modelId="{A9203831-868F-4F7A-860C-7707B1EEC8C2}" type="presParOf" srcId="{401E5AC3-0042-4749-9145-9D48C72EA15D}" destId="{F0DDC122-F0CE-4F12-987E-38C57B9D377A}" srcOrd="1" destOrd="0" presId="urn:microsoft.com/office/officeart/2005/8/layout/list1"/>
    <dgm:cxn modelId="{D612D7C8-4674-4B15-9C58-2CBEB22CA59C}" type="presParOf" srcId="{137DDCB5-DA09-4D71-A9FE-4578AC98B86F}" destId="{358B298A-D1C0-4932-AFEB-C60006206A9A}" srcOrd="17" destOrd="0" presId="urn:microsoft.com/office/officeart/2005/8/layout/list1"/>
    <dgm:cxn modelId="{0799748E-C547-4F85-A0D6-4EE12F5C78B6}" type="presParOf" srcId="{137DDCB5-DA09-4D71-A9FE-4578AC98B86F}" destId="{27F50900-F877-4D31-A637-2243C786B6A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D1B3CE-DEC5-464F-83BB-71D94CF2C5EE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BFE034C-FE43-4A75-9205-135808B77E2E}">
      <dgm:prSet phldrT="[Text]"/>
      <dgm:spPr/>
      <dgm:t>
        <a:bodyPr/>
        <a:lstStyle/>
        <a:p>
          <a:r>
            <a:rPr lang="ro-RO" dirty="0" smtClean="0"/>
            <a:t>APC/APL</a:t>
          </a:r>
          <a:endParaRPr lang="en-US" dirty="0"/>
        </a:p>
      </dgm:t>
    </dgm:pt>
    <dgm:pt modelId="{8518936A-7AC4-4E71-A270-F6F4475A79DA}" type="parTrans" cxnId="{41EA4E4E-ACE3-433B-8713-7257707C00E1}">
      <dgm:prSet/>
      <dgm:spPr/>
      <dgm:t>
        <a:bodyPr/>
        <a:lstStyle/>
        <a:p>
          <a:endParaRPr lang="en-US"/>
        </a:p>
      </dgm:t>
    </dgm:pt>
    <dgm:pt modelId="{9455DD97-F62D-452F-B920-CBD8708F4FBE}" type="sibTrans" cxnId="{41EA4E4E-ACE3-433B-8713-7257707C00E1}">
      <dgm:prSet/>
      <dgm:spPr/>
      <dgm:t>
        <a:bodyPr/>
        <a:lstStyle/>
        <a:p>
          <a:endParaRPr lang="en-US"/>
        </a:p>
      </dgm:t>
    </dgm:pt>
    <dgm:pt modelId="{B4683BE6-DD4E-4CED-A8A4-2D9409393FE7}">
      <dgm:prSet phldrT="[Text]"/>
      <dgm:spPr/>
      <dgm:t>
        <a:bodyPr/>
        <a:lstStyle/>
        <a:p>
          <a:r>
            <a:rPr lang="ro-RO" dirty="0" smtClean="0"/>
            <a:t>Servicii comunitare</a:t>
          </a:r>
          <a:endParaRPr lang="en-US" dirty="0"/>
        </a:p>
      </dgm:t>
    </dgm:pt>
    <dgm:pt modelId="{A181CF15-393E-4D4F-8E99-869D569BA198}" type="parTrans" cxnId="{18AC55D0-2CDF-456C-A87B-51CC9367768B}">
      <dgm:prSet/>
      <dgm:spPr/>
      <dgm:t>
        <a:bodyPr/>
        <a:lstStyle/>
        <a:p>
          <a:endParaRPr lang="en-US"/>
        </a:p>
      </dgm:t>
    </dgm:pt>
    <dgm:pt modelId="{6110A1F5-0FC7-46BA-B8F4-4D6212E30291}" type="sibTrans" cxnId="{18AC55D0-2CDF-456C-A87B-51CC9367768B}">
      <dgm:prSet/>
      <dgm:spPr/>
      <dgm:t>
        <a:bodyPr/>
        <a:lstStyle/>
        <a:p>
          <a:endParaRPr lang="en-US"/>
        </a:p>
      </dgm:t>
    </dgm:pt>
    <dgm:pt modelId="{832AFEDE-E28B-490F-BA03-AB0A7739EB3F}">
      <dgm:prSet phldrT="[Text]"/>
      <dgm:spPr/>
      <dgm:t>
        <a:bodyPr/>
        <a:lstStyle/>
        <a:p>
          <a:r>
            <a:rPr lang="ro-RO" dirty="0" smtClean="0"/>
            <a:t>Familia</a:t>
          </a:r>
          <a:endParaRPr lang="en-US" dirty="0"/>
        </a:p>
      </dgm:t>
    </dgm:pt>
    <dgm:pt modelId="{1E9C09E8-EB99-4C66-93DD-9961FB0D0651}" type="parTrans" cxnId="{E33965EE-9A4D-4892-85AD-1E29CF50A08D}">
      <dgm:prSet/>
      <dgm:spPr/>
      <dgm:t>
        <a:bodyPr/>
        <a:lstStyle/>
        <a:p>
          <a:endParaRPr lang="en-US"/>
        </a:p>
      </dgm:t>
    </dgm:pt>
    <dgm:pt modelId="{75D40005-B651-4C28-B0AC-51C9F4DF6C29}" type="sibTrans" cxnId="{E33965EE-9A4D-4892-85AD-1E29CF50A08D}">
      <dgm:prSet/>
      <dgm:spPr/>
      <dgm:t>
        <a:bodyPr/>
        <a:lstStyle/>
        <a:p>
          <a:endParaRPr lang="en-US"/>
        </a:p>
      </dgm:t>
    </dgm:pt>
    <dgm:pt modelId="{60F91672-029B-416D-B763-618347766FFA}">
      <dgm:prSet phldrT="[Text]"/>
      <dgm:spPr/>
      <dgm:t>
        <a:bodyPr/>
        <a:lstStyle/>
        <a:p>
          <a:r>
            <a:rPr lang="ro-RO" dirty="0" smtClean="0"/>
            <a:t>ONG</a:t>
          </a:r>
          <a:endParaRPr lang="en-US" dirty="0"/>
        </a:p>
      </dgm:t>
    </dgm:pt>
    <dgm:pt modelId="{90601AFA-E412-4E72-BD2D-D3701D903035}" type="parTrans" cxnId="{6602CF21-E5F7-4742-AC9B-E3F85617C678}">
      <dgm:prSet/>
      <dgm:spPr/>
      <dgm:t>
        <a:bodyPr/>
        <a:lstStyle/>
        <a:p>
          <a:endParaRPr lang="en-US"/>
        </a:p>
      </dgm:t>
    </dgm:pt>
    <dgm:pt modelId="{FFD032BC-B075-4651-9D85-C3AEA30F3FF9}" type="sibTrans" cxnId="{6602CF21-E5F7-4742-AC9B-E3F85617C678}">
      <dgm:prSet/>
      <dgm:spPr/>
      <dgm:t>
        <a:bodyPr/>
        <a:lstStyle/>
        <a:p>
          <a:endParaRPr lang="en-US"/>
        </a:p>
      </dgm:t>
    </dgm:pt>
    <dgm:pt modelId="{7FBFFDA4-43C3-4BBF-91CE-6528651E90E4}" type="pres">
      <dgm:prSet presAssocID="{81D1B3CE-DEC5-464F-83BB-71D94CF2C5E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4C44C8-03BE-43EC-AAD6-BF3AC204E126}" type="pres">
      <dgm:prSet presAssocID="{81D1B3CE-DEC5-464F-83BB-71D94CF2C5EE}" presName="diamond" presStyleLbl="bgShp" presStyleIdx="0" presStyleCnt="1"/>
      <dgm:spPr/>
    </dgm:pt>
    <dgm:pt modelId="{5873A9A6-5368-480D-B0C3-4ECFBE922A01}" type="pres">
      <dgm:prSet presAssocID="{81D1B3CE-DEC5-464F-83BB-71D94CF2C5E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9DC3D-5F6F-40F1-8F5B-B6B91DA604C3}" type="pres">
      <dgm:prSet presAssocID="{81D1B3CE-DEC5-464F-83BB-71D94CF2C5E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0A2DC-EA82-4EFA-9C9F-668E3BAF198E}" type="pres">
      <dgm:prSet presAssocID="{81D1B3CE-DEC5-464F-83BB-71D94CF2C5E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DE88C-8C69-49BA-84DD-AEC734B0FBB5}" type="pres">
      <dgm:prSet presAssocID="{81D1B3CE-DEC5-464F-83BB-71D94CF2C5E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49397E-A22D-4715-9341-714F7C07A27D}" type="presOf" srcId="{2BFE034C-FE43-4A75-9205-135808B77E2E}" destId="{5873A9A6-5368-480D-B0C3-4ECFBE922A01}" srcOrd="0" destOrd="0" presId="urn:microsoft.com/office/officeart/2005/8/layout/matrix3"/>
    <dgm:cxn modelId="{E33965EE-9A4D-4892-85AD-1E29CF50A08D}" srcId="{81D1B3CE-DEC5-464F-83BB-71D94CF2C5EE}" destId="{832AFEDE-E28B-490F-BA03-AB0A7739EB3F}" srcOrd="2" destOrd="0" parTransId="{1E9C09E8-EB99-4C66-93DD-9961FB0D0651}" sibTransId="{75D40005-B651-4C28-B0AC-51C9F4DF6C29}"/>
    <dgm:cxn modelId="{1461327C-8A63-46FC-A928-C12528CE5237}" type="presOf" srcId="{832AFEDE-E28B-490F-BA03-AB0A7739EB3F}" destId="{8AD0A2DC-EA82-4EFA-9C9F-668E3BAF198E}" srcOrd="0" destOrd="0" presId="urn:microsoft.com/office/officeart/2005/8/layout/matrix3"/>
    <dgm:cxn modelId="{41EA4E4E-ACE3-433B-8713-7257707C00E1}" srcId="{81D1B3CE-DEC5-464F-83BB-71D94CF2C5EE}" destId="{2BFE034C-FE43-4A75-9205-135808B77E2E}" srcOrd="0" destOrd="0" parTransId="{8518936A-7AC4-4E71-A270-F6F4475A79DA}" sibTransId="{9455DD97-F62D-452F-B920-CBD8708F4FBE}"/>
    <dgm:cxn modelId="{6570D6BC-A571-4483-B85A-8C1D885D4556}" type="presOf" srcId="{B4683BE6-DD4E-4CED-A8A4-2D9409393FE7}" destId="{37C9DC3D-5F6F-40F1-8F5B-B6B91DA604C3}" srcOrd="0" destOrd="0" presId="urn:microsoft.com/office/officeart/2005/8/layout/matrix3"/>
    <dgm:cxn modelId="{18AC55D0-2CDF-456C-A87B-51CC9367768B}" srcId="{81D1B3CE-DEC5-464F-83BB-71D94CF2C5EE}" destId="{B4683BE6-DD4E-4CED-A8A4-2D9409393FE7}" srcOrd="1" destOrd="0" parTransId="{A181CF15-393E-4D4F-8E99-869D569BA198}" sibTransId="{6110A1F5-0FC7-46BA-B8F4-4D6212E30291}"/>
    <dgm:cxn modelId="{32B0A2E5-E061-4A2E-9880-F8EBB66D26EF}" type="presOf" srcId="{81D1B3CE-DEC5-464F-83BB-71D94CF2C5EE}" destId="{7FBFFDA4-43C3-4BBF-91CE-6528651E90E4}" srcOrd="0" destOrd="0" presId="urn:microsoft.com/office/officeart/2005/8/layout/matrix3"/>
    <dgm:cxn modelId="{6602CF21-E5F7-4742-AC9B-E3F85617C678}" srcId="{81D1B3CE-DEC5-464F-83BB-71D94CF2C5EE}" destId="{60F91672-029B-416D-B763-618347766FFA}" srcOrd="3" destOrd="0" parTransId="{90601AFA-E412-4E72-BD2D-D3701D903035}" sibTransId="{FFD032BC-B075-4651-9D85-C3AEA30F3FF9}"/>
    <dgm:cxn modelId="{8630BFE5-1148-4FC6-BB6D-6383B8C47BA1}" type="presOf" srcId="{60F91672-029B-416D-B763-618347766FFA}" destId="{827DE88C-8C69-49BA-84DD-AEC734B0FBB5}" srcOrd="0" destOrd="0" presId="urn:microsoft.com/office/officeart/2005/8/layout/matrix3"/>
    <dgm:cxn modelId="{BA459FAF-2CA9-413D-B0CD-A5B18A8274D8}" type="presParOf" srcId="{7FBFFDA4-43C3-4BBF-91CE-6528651E90E4}" destId="{B44C44C8-03BE-43EC-AAD6-BF3AC204E126}" srcOrd="0" destOrd="0" presId="urn:microsoft.com/office/officeart/2005/8/layout/matrix3"/>
    <dgm:cxn modelId="{BA8127C6-D4F6-4A23-A5DB-6C7459AD95DD}" type="presParOf" srcId="{7FBFFDA4-43C3-4BBF-91CE-6528651E90E4}" destId="{5873A9A6-5368-480D-B0C3-4ECFBE922A01}" srcOrd="1" destOrd="0" presId="urn:microsoft.com/office/officeart/2005/8/layout/matrix3"/>
    <dgm:cxn modelId="{BDC06228-F295-42C7-92F1-3E1EC5D20AF2}" type="presParOf" srcId="{7FBFFDA4-43C3-4BBF-91CE-6528651E90E4}" destId="{37C9DC3D-5F6F-40F1-8F5B-B6B91DA604C3}" srcOrd="2" destOrd="0" presId="urn:microsoft.com/office/officeart/2005/8/layout/matrix3"/>
    <dgm:cxn modelId="{213F0654-3199-4597-9A00-C383BC856E0A}" type="presParOf" srcId="{7FBFFDA4-43C3-4BBF-91CE-6528651E90E4}" destId="{8AD0A2DC-EA82-4EFA-9C9F-668E3BAF198E}" srcOrd="3" destOrd="0" presId="urn:microsoft.com/office/officeart/2005/8/layout/matrix3"/>
    <dgm:cxn modelId="{B5302D2B-7456-4759-AE86-930CE462C6E3}" type="presParOf" srcId="{7FBFFDA4-43C3-4BBF-91CE-6528651E90E4}" destId="{827DE88C-8C69-49BA-84DD-AEC734B0FBB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671960-9B54-45A9-A471-FC521C484C03}" type="doc">
      <dgm:prSet loTypeId="urn:microsoft.com/office/officeart/2005/8/layout/pyramid2" loCatId="list" qsTypeId="urn:microsoft.com/office/officeart/2005/8/quickstyle/simple5" qsCatId="simple" csTypeId="urn:microsoft.com/office/officeart/2005/8/colors/colorful4" csCatId="colorful" phldr="1"/>
      <dgm:spPr/>
    </dgm:pt>
    <dgm:pt modelId="{1197400D-6E75-4E4A-BB91-A016C3A19C32}">
      <dgm:prSet phldrT="[Text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ro-RO" sz="2000" noProof="0" dirty="0" smtClean="0">
              <a:solidFill>
                <a:schemeClr val="bg1"/>
              </a:solidFill>
            </a:rPr>
            <a:t>Elaborarea materialelor didactice şi metodologice, editarea şi distribuirea materialelor pentru specialiştii din sistemul de asistenţă socială şi educaţie</a:t>
          </a:r>
          <a:endParaRPr lang="ro-RO" sz="2000" noProof="0" dirty="0">
            <a:solidFill>
              <a:schemeClr val="bg1"/>
            </a:solidFill>
          </a:endParaRPr>
        </a:p>
      </dgm:t>
    </dgm:pt>
    <dgm:pt modelId="{EF0EB7F4-1129-45AA-A92C-23FCC65DC25A}" type="parTrans" cxnId="{051C8175-096A-46A6-8C0B-6C04A63A2342}">
      <dgm:prSet/>
      <dgm:spPr/>
      <dgm:t>
        <a:bodyPr/>
        <a:lstStyle/>
        <a:p>
          <a:endParaRPr lang="en-GB"/>
        </a:p>
      </dgm:t>
    </dgm:pt>
    <dgm:pt modelId="{DC241B7E-B8F8-4A3B-A7E6-7AC300B605C7}" type="sibTrans" cxnId="{051C8175-096A-46A6-8C0B-6C04A63A2342}">
      <dgm:prSet/>
      <dgm:spPr/>
      <dgm:t>
        <a:bodyPr/>
        <a:lstStyle/>
        <a:p>
          <a:endParaRPr lang="en-GB"/>
        </a:p>
      </dgm:t>
    </dgm:pt>
    <dgm:pt modelId="{33906A23-4D40-4456-8577-E70898B7C513}" type="pres">
      <dgm:prSet presAssocID="{EE671960-9B54-45A9-A471-FC521C484C03}" presName="compositeShape" presStyleCnt="0">
        <dgm:presLayoutVars>
          <dgm:dir/>
          <dgm:resizeHandles/>
        </dgm:presLayoutVars>
      </dgm:prSet>
      <dgm:spPr/>
    </dgm:pt>
    <dgm:pt modelId="{EB2EB781-B2CB-45DC-8B5E-A56F5A9A7825}" type="pres">
      <dgm:prSet presAssocID="{EE671960-9B54-45A9-A471-FC521C484C03}" presName="pyramid" presStyleLbl="node1" presStyleIdx="0" presStyleCnt="1"/>
      <dgm:spPr>
        <a:solidFill>
          <a:schemeClr val="tx1">
            <a:lumMod val="40000"/>
            <a:lumOff val="60000"/>
          </a:schemeClr>
        </a:solidFill>
      </dgm:spPr>
    </dgm:pt>
    <dgm:pt modelId="{8834BB83-D922-4CF7-A547-773AB4218C3A}" type="pres">
      <dgm:prSet presAssocID="{EE671960-9B54-45A9-A471-FC521C484C03}" presName="theList" presStyleCnt="0"/>
      <dgm:spPr/>
    </dgm:pt>
    <dgm:pt modelId="{63EEC1D6-13E6-42B9-96AC-40B1577341C8}" type="pres">
      <dgm:prSet presAssocID="{1197400D-6E75-4E4A-BB91-A016C3A19C32}" presName="aNode" presStyleLbl="fgAcc1" presStyleIdx="0" presStyleCnt="1" custScaleX="222190" custScaleY="26681" custLinFactY="-20794" custLinFactNeighborX="-7273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558AC3-9D3E-4636-947E-501D5251213C}" type="pres">
      <dgm:prSet presAssocID="{1197400D-6E75-4E4A-BB91-A016C3A19C32}" presName="aSpace" presStyleCnt="0"/>
      <dgm:spPr/>
    </dgm:pt>
  </dgm:ptLst>
  <dgm:cxnLst>
    <dgm:cxn modelId="{051C8175-096A-46A6-8C0B-6C04A63A2342}" srcId="{EE671960-9B54-45A9-A471-FC521C484C03}" destId="{1197400D-6E75-4E4A-BB91-A016C3A19C32}" srcOrd="0" destOrd="0" parTransId="{EF0EB7F4-1129-45AA-A92C-23FCC65DC25A}" sibTransId="{DC241B7E-B8F8-4A3B-A7E6-7AC300B605C7}"/>
    <dgm:cxn modelId="{043B4A03-3237-417A-AD7C-C4CBCABF01E2}" type="presOf" srcId="{1197400D-6E75-4E4A-BB91-A016C3A19C32}" destId="{63EEC1D6-13E6-42B9-96AC-40B1577341C8}" srcOrd="0" destOrd="0" presId="urn:microsoft.com/office/officeart/2005/8/layout/pyramid2"/>
    <dgm:cxn modelId="{CF65250F-804F-4730-B365-B3903C6555C5}" type="presOf" srcId="{EE671960-9B54-45A9-A471-FC521C484C03}" destId="{33906A23-4D40-4456-8577-E70898B7C513}" srcOrd="0" destOrd="0" presId="urn:microsoft.com/office/officeart/2005/8/layout/pyramid2"/>
    <dgm:cxn modelId="{029AE47F-7330-4C8D-B2CF-8ECA9BC11D28}" type="presParOf" srcId="{33906A23-4D40-4456-8577-E70898B7C513}" destId="{EB2EB781-B2CB-45DC-8B5E-A56F5A9A7825}" srcOrd="0" destOrd="0" presId="urn:microsoft.com/office/officeart/2005/8/layout/pyramid2"/>
    <dgm:cxn modelId="{18B9C7BA-C197-4508-8210-9441A6D2521C}" type="presParOf" srcId="{33906A23-4D40-4456-8577-E70898B7C513}" destId="{8834BB83-D922-4CF7-A547-773AB4218C3A}" srcOrd="1" destOrd="0" presId="urn:microsoft.com/office/officeart/2005/8/layout/pyramid2"/>
    <dgm:cxn modelId="{A360000A-4E5A-4C64-80B4-AF8612C97384}" type="presParOf" srcId="{8834BB83-D922-4CF7-A547-773AB4218C3A}" destId="{63EEC1D6-13E6-42B9-96AC-40B1577341C8}" srcOrd="0" destOrd="0" presId="urn:microsoft.com/office/officeart/2005/8/layout/pyramid2"/>
    <dgm:cxn modelId="{21075B24-308F-4AF1-A5D8-4D6CB1ACD9F8}" type="presParOf" srcId="{8834BB83-D922-4CF7-A547-773AB4218C3A}" destId="{7E558AC3-9D3E-4636-947E-501D5251213C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671960-9B54-45A9-A471-FC521C484C03}" type="doc">
      <dgm:prSet loTypeId="urn:microsoft.com/office/officeart/2005/8/layout/pyramid2" loCatId="list" qsTypeId="urn:microsoft.com/office/officeart/2005/8/quickstyle/simple5" qsCatId="simple" csTypeId="urn:microsoft.com/office/officeart/2005/8/colors/colorful4" csCatId="colorful" phldr="1"/>
      <dgm:spPr/>
    </dgm:pt>
    <dgm:pt modelId="{72A6C152-2FC5-4094-9BB9-BE26BD1C4D16}">
      <dgm:prSet phldrT="[Text]" custT="1"/>
      <dgm:spPr>
        <a:solidFill>
          <a:schemeClr val="tx1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ro-RO" sz="2000" noProof="0" dirty="0" smtClean="0">
              <a:solidFill>
                <a:schemeClr val="bg1"/>
              </a:solidFill>
            </a:rPr>
            <a:t>Numeroase seminare, ateliere şi vizite de studiu pentru reprezentanţi APL, specialişti din domeniile asistenţei sociale, educaţiei, sănătăţii</a:t>
          </a:r>
          <a:endParaRPr lang="ro-RO" sz="2000" noProof="0" dirty="0">
            <a:solidFill>
              <a:schemeClr val="bg1"/>
            </a:solidFill>
          </a:endParaRPr>
        </a:p>
      </dgm:t>
    </dgm:pt>
    <dgm:pt modelId="{2354B23F-2655-4746-A4D2-F769170C44F6}" type="parTrans" cxnId="{65EAAF8C-F60F-4E45-ADE8-4353182C4218}">
      <dgm:prSet/>
      <dgm:spPr/>
      <dgm:t>
        <a:bodyPr/>
        <a:lstStyle/>
        <a:p>
          <a:endParaRPr lang="en-GB"/>
        </a:p>
      </dgm:t>
    </dgm:pt>
    <dgm:pt modelId="{09FDA8AE-B79A-4F9B-8733-00D43E8D9C63}" type="sibTrans" cxnId="{65EAAF8C-F60F-4E45-ADE8-4353182C4218}">
      <dgm:prSet/>
      <dgm:spPr/>
      <dgm:t>
        <a:bodyPr/>
        <a:lstStyle/>
        <a:p>
          <a:endParaRPr lang="en-GB"/>
        </a:p>
      </dgm:t>
    </dgm:pt>
    <dgm:pt modelId="{33906A23-4D40-4456-8577-E70898B7C513}" type="pres">
      <dgm:prSet presAssocID="{EE671960-9B54-45A9-A471-FC521C484C03}" presName="compositeShape" presStyleCnt="0">
        <dgm:presLayoutVars>
          <dgm:dir/>
          <dgm:resizeHandles/>
        </dgm:presLayoutVars>
      </dgm:prSet>
      <dgm:spPr/>
    </dgm:pt>
    <dgm:pt modelId="{EB2EB781-B2CB-45DC-8B5E-A56F5A9A7825}" type="pres">
      <dgm:prSet presAssocID="{EE671960-9B54-45A9-A471-FC521C484C03}" presName="pyramid" presStyleLbl="node1" presStyleIdx="0" presStyleCnt="1"/>
      <dgm:spPr>
        <a:solidFill>
          <a:schemeClr val="tx1">
            <a:lumMod val="40000"/>
            <a:lumOff val="60000"/>
          </a:schemeClr>
        </a:solidFill>
      </dgm:spPr>
    </dgm:pt>
    <dgm:pt modelId="{8834BB83-D922-4CF7-A547-773AB4218C3A}" type="pres">
      <dgm:prSet presAssocID="{EE671960-9B54-45A9-A471-FC521C484C03}" presName="theList" presStyleCnt="0"/>
      <dgm:spPr/>
    </dgm:pt>
    <dgm:pt modelId="{DA637129-952A-4884-AEB5-F6CD2F27D08C}" type="pres">
      <dgm:prSet presAssocID="{72A6C152-2FC5-4094-9BB9-BE26BD1C4D16}" presName="aNode" presStyleLbl="fgAcc1" presStyleIdx="0" presStyleCnt="1" custScaleX="212722" custScaleY="21353" custLinFactY="-28266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F68EA2-189D-40AB-B92C-4C172FEF577F}" type="pres">
      <dgm:prSet presAssocID="{72A6C152-2FC5-4094-9BB9-BE26BD1C4D16}" presName="aSpace" presStyleCnt="0"/>
      <dgm:spPr/>
    </dgm:pt>
  </dgm:ptLst>
  <dgm:cxnLst>
    <dgm:cxn modelId="{65EAAF8C-F60F-4E45-ADE8-4353182C4218}" srcId="{EE671960-9B54-45A9-A471-FC521C484C03}" destId="{72A6C152-2FC5-4094-9BB9-BE26BD1C4D16}" srcOrd="0" destOrd="0" parTransId="{2354B23F-2655-4746-A4D2-F769170C44F6}" sibTransId="{09FDA8AE-B79A-4F9B-8733-00D43E8D9C63}"/>
    <dgm:cxn modelId="{B5B67D78-180F-4923-A59C-46EDC7EE8B58}" type="presOf" srcId="{EE671960-9B54-45A9-A471-FC521C484C03}" destId="{33906A23-4D40-4456-8577-E70898B7C513}" srcOrd="0" destOrd="0" presId="urn:microsoft.com/office/officeart/2005/8/layout/pyramid2"/>
    <dgm:cxn modelId="{8A3E3369-1AAC-4189-8DBF-DD17B9809068}" type="presOf" srcId="{72A6C152-2FC5-4094-9BB9-BE26BD1C4D16}" destId="{DA637129-952A-4884-AEB5-F6CD2F27D08C}" srcOrd="0" destOrd="0" presId="urn:microsoft.com/office/officeart/2005/8/layout/pyramid2"/>
    <dgm:cxn modelId="{51D278F5-0575-4F2C-8141-AD74CF504EB0}" type="presParOf" srcId="{33906A23-4D40-4456-8577-E70898B7C513}" destId="{EB2EB781-B2CB-45DC-8B5E-A56F5A9A7825}" srcOrd="0" destOrd="0" presId="urn:microsoft.com/office/officeart/2005/8/layout/pyramid2"/>
    <dgm:cxn modelId="{1F0D3BAD-95BF-4A28-9499-13E7E86F8871}" type="presParOf" srcId="{33906A23-4D40-4456-8577-E70898B7C513}" destId="{8834BB83-D922-4CF7-A547-773AB4218C3A}" srcOrd="1" destOrd="0" presId="urn:microsoft.com/office/officeart/2005/8/layout/pyramid2"/>
    <dgm:cxn modelId="{34583E28-F340-4C90-AA83-3832C14E7DEC}" type="presParOf" srcId="{8834BB83-D922-4CF7-A547-773AB4218C3A}" destId="{DA637129-952A-4884-AEB5-F6CD2F27D08C}" srcOrd="0" destOrd="0" presId="urn:microsoft.com/office/officeart/2005/8/layout/pyramid2"/>
    <dgm:cxn modelId="{FDE9A494-6862-44EB-8041-6757C9CB7101}" type="presParOf" srcId="{8834BB83-D922-4CF7-A547-773AB4218C3A}" destId="{07F68EA2-189D-40AB-B92C-4C172FEF577F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7DBF73-DB56-490A-BDCE-7CAA53BDA894}">
      <dsp:nvSpPr>
        <dsp:cNvPr id="0" name=""/>
        <dsp:cNvSpPr/>
      </dsp:nvSpPr>
      <dsp:spPr>
        <a:xfrm>
          <a:off x="3053211" y="-292652"/>
          <a:ext cx="2491402" cy="137393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Proiectul DI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(2008 – prezent)</a:t>
          </a:r>
          <a:endParaRPr lang="ro-RO" sz="1800" kern="1200" dirty="0"/>
        </a:p>
      </dsp:txBody>
      <dsp:txXfrm>
        <a:off x="3053211" y="-292652"/>
        <a:ext cx="2491402" cy="1373933"/>
      </dsp:txXfrm>
    </dsp:sp>
    <dsp:sp modelId="{0BD6FDD0-F6C7-40C5-8B6E-A0D1512DB32D}">
      <dsp:nvSpPr>
        <dsp:cNvPr id="0" name=""/>
        <dsp:cNvSpPr/>
      </dsp:nvSpPr>
      <dsp:spPr>
        <a:xfrm>
          <a:off x="3537363" y="723125"/>
          <a:ext cx="4474657" cy="4474657"/>
        </a:xfrm>
        <a:custGeom>
          <a:avLst/>
          <a:gdLst/>
          <a:ahLst/>
          <a:cxnLst/>
          <a:rect l="0" t="0" r="0" b="0"/>
          <a:pathLst>
            <a:path>
              <a:moveTo>
                <a:pt x="2016003" y="10974"/>
              </a:moveTo>
              <a:arcTo wR="2237328" hR="2237328" stAng="15859367" swAng="133362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85EEB-DB70-4738-80D5-71A2A873DCA3}">
      <dsp:nvSpPr>
        <dsp:cNvPr id="0" name=""/>
        <dsp:cNvSpPr/>
      </dsp:nvSpPr>
      <dsp:spPr>
        <a:xfrm>
          <a:off x="5616634" y="818336"/>
          <a:ext cx="2491402" cy="1373933"/>
        </a:xfrm>
        <a:prstGeom prst="round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Proiectul EI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(2010 – prezent)</a:t>
          </a:r>
          <a:endParaRPr lang="ro-RO" sz="1800" kern="1200" dirty="0"/>
        </a:p>
      </dsp:txBody>
      <dsp:txXfrm>
        <a:off x="5616634" y="818336"/>
        <a:ext cx="2491402" cy="1373933"/>
      </dsp:txXfrm>
    </dsp:sp>
    <dsp:sp modelId="{E8391389-B16E-42BB-A112-8A50453012C8}">
      <dsp:nvSpPr>
        <dsp:cNvPr id="0" name=""/>
        <dsp:cNvSpPr/>
      </dsp:nvSpPr>
      <dsp:spPr>
        <a:xfrm>
          <a:off x="2598320" y="96845"/>
          <a:ext cx="4474657" cy="4474657"/>
        </a:xfrm>
        <a:custGeom>
          <a:avLst/>
          <a:gdLst/>
          <a:ahLst/>
          <a:cxnLst/>
          <a:rect l="0" t="0" r="0" b="0"/>
          <a:pathLst>
            <a:path>
              <a:moveTo>
                <a:pt x="4470301" y="2097782"/>
              </a:moveTo>
              <a:arcTo wR="2237328" hR="2237328" stAng="21385443" swAng="355962"/>
            </a:path>
          </a:pathLst>
        </a:custGeom>
        <a:noFill/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4CDD1-E730-4270-AB66-B6535F638617}">
      <dsp:nvSpPr>
        <dsp:cNvPr id="0" name=""/>
        <dsp:cNvSpPr/>
      </dsp:nvSpPr>
      <dsp:spPr>
        <a:xfrm>
          <a:off x="5789524" y="2428536"/>
          <a:ext cx="2491402" cy="1373933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Proiectul MI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(2009 – prezent)</a:t>
          </a:r>
          <a:endParaRPr lang="ro-RO" sz="1800" kern="1200" dirty="0"/>
        </a:p>
      </dsp:txBody>
      <dsp:txXfrm>
        <a:off x="5789524" y="2428536"/>
        <a:ext cx="2491402" cy="1373933"/>
      </dsp:txXfrm>
    </dsp:sp>
    <dsp:sp modelId="{AA730D33-C998-4849-9392-DFC62D82B679}">
      <dsp:nvSpPr>
        <dsp:cNvPr id="0" name=""/>
        <dsp:cNvSpPr/>
      </dsp:nvSpPr>
      <dsp:spPr>
        <a:xfrm>
          <a:off x="3352962" y="-307930"/>
          <a:ext cx="4474657" cy="4474657"/>
        </a:xfrm>
        <a:custGeom>
          <a:avLst/>
          <a:gdLst/>
          <a:ahLst/>
          <a:cxnLst/>
          <a:rect l="0" t="0" r="0" b="0"/>
          <a:pathLst>
            <a:path>
              <a:moveTo>
                <a:pt x="3458893" y="4111741"/>
              </a:moveTo>
              <a:arcTo wR="2237328" hR="2237328" stAng="3414450" swAng="369563"/>
            </a:path>
          </a:pathLst>
        </a:custGeom>
        <a:noFill/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6E29D-86F7-4612-8DCE-D5ADD8FFCD50}">
      <dsp:nvSpPr>
        <dsp:cNvPr id="0" name=""/>
        <dsp:cNvSpPr/>
      </dsp:nvSpPr>
      <dsp:spPr>
        <a:xfrm>
          <a:off x="4781402" y="3925166"/>
          <a:ext cx="2491402" cy="1373933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Proiectul ITC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(2014 – prezent)</a:t>
          </a:r>
          <a:endParaRPr lang="ro-RO" sz="1800" kern="1200" dirty="0"/>
        </a:p>
      </dsp:txBody>
      <dsp:txXfrm>
        <a:off x="4781402" y="3925166"/>
        <a:ext cx="2491402" cy="1373933"/>
      </dsp:txXfrm>
    </dsp:sp>
    <dsp:sp modelId="{B256D119-3922-42ED-A842-42DEE1FE366C}">
      <dsp:nvSpPr>
        <dsp:cNvPr id="0" name=""/>
        <dsp:cNvSpPr/>
      </dsp:nvSpPr>
      <dsp:spPr>
        <a:xfrm>
          <a:off x="2119095" y="753643"/>
          <a:ext cx="4474657" cy="4474657"/>
        </a:xfrm>
        <a:custGeom>
          <a:avLst/>
          <a:gdLst/>
          <a:ahLst/>
          <a:cxnLst/>
          <a:rect l="0" t="0" r="0" b="0"/>
          <a:pathLst>
            <a:path>
              <a:moveTo>
                <a:pt x="2653959" y="4435523"/>
              </a:moveTo>
              <a:arcTo wR="2237328" hR="2237328" stAng="4756071" swAng="1287686"/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77ABB-4FEC-4D65-90B8-8C7533AD1ECB}">
      <dsp:nvSpPr>
        <dsp:cNvPr id="0" name=""/>
        <dsp:cNvSpPr/>
      </dsp:nvSpPr>
      <dsp:spPr>
        <a:xfrm>
          <a:off x="1440154" y="3925189"/>
          <a:ext cx="2491402" cy="1373933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Proiectul MALM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(2008 – 2014)</a:t>
          </a:r>
          <a:endParaRPr lang="ro-RO" sz="1800" kern="1200" dirty="0"/>
        </a:p>
      </dsp:txBody>
      <dsp:txXfrm>
        <a:off x="1440154" y="3925189"/>
        <a:ext cx="2491402" cy="1373933"/>
      </dsp:txXfrm>
    </dsp:sp>
    <dsp:sp modelId="{665C5C9D-2263-4B43-826D-BC49EA971DE7}">
      <dsp:nvSpPr>
        <dsp:cNvPr id="0" name=""/>
        <dsp:cNvSpPr/>
      </dsp:nvSpPr>
      <dsp:spPr>
        <a:xfrm>
          <a:off x="596778" y="-429546"/>
          <a:ext cx="4474657" cy="4474657"/>
        </a:xfrm>
        <a:custGeom>
          <a:avLst/>
          <a:gdLst/>
          <a:ahLst/>
          <a:cxnLst/>
          <a:rect l="0" t="0" r="0" b="0"/>
          <a:pathLst>
            <a:path>
              <a:moveTo>
                <a:pt x="1511688" y="4353714"/>
              </a:moveTo>
              <a:arcTo wR="2237328" hR="2237328" stAng="6535511" swAng="475519"/>
            </a:path>
          </a:pathLst>
        </a:custGeom>
        <a:noFill/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4BEEC-BC9A-44C0-91CF-B64EAE1419FB}">
      <dsp:nvSpPr>
        <dsp:cNvPr id="0" name=""/>
        <dsp:cNvSpPr/>
      </dsp:nvSpPr>
      <dsp:spPr>
        <a:xfrm>
          <a:off x="360045" y="2428540"/>
          <a:ext cx="2491402" cy="1373933"/>
        </a:xfrm>
        <a:prstGeom prst="round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Participarea copiilor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(2013 – prezent)</a:t>
          </a:r>
          <a:endParaRPr lang="ro-RO" sz="1800" kern="1200" dirty="0"/>
        </a:p>
      </dsp:txBody>
      <dsp:txXfrm>
        <a:off x="360045" y="2428540"/>
        <a:ext cx="2491402" cy="1373933"/>
      </dsp:txXfrm>
    </dsp:sp>
    <dsp:sp modelId="{EF574B70-7997-4754-8C52-A6B5A55AA03A}">
      <dsp:nvSpPr>
        <dsp:cNvPr id="0" name=""/>
        <dsp:cNvSpPr/>
      </dsp:nvSpPr>
      <dsp:spPr>
        <a:xfrm>
          <a:off x="1562525" y="-2290"/>
          <a:ext cx="4474657" cy="4474657"/>
        </a:xfrm>
        <a:custGeom>
          <a:avLst/>
          <a:gdLst/>
          <a:ahLst/>
          <a:cxnLst/>
          <a:rect l="0" t="0" r="0" b="0"/>
          <a:pathLst>
            <a:path>
              <a:moveTo>
                <a:pt x="8220" y="2428942"/>
              </a:moveTo>
              <a:arcTo wR="2237328" hR="2237328" stAng="10505217" swAng="285498"/>
            </a:path>
          </a:pathLst>
        </a:custGeom>
        <a:noFill/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8249C-B466-406D-ABA7-402B98997E2B}">
      <dsp:nvSpPr>
        <dsp:cNvPr id="0" name=""/>
        <dsp:cNvSpPr/>
      </dsp:nvSpPr>
      <dsp:spPr>
        <a:xfrm>
          <a:off x="504051" y="865252"/>
          <a:ext cx="2491402" cy="1373933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noProof="0" dirty="0" smtClean="0"/>
            <a:t>Incluziunea </a:t>
          </a:r>
          <a:r>
            <a:rPr lang="ro-RO" sz="1800" b="1" kern="1200" dirty="0" smtClean="0"/>
            <a:t>copiilor </a:t>
          </a:r>
          <a:r>
            <a:rPr lang="ro-RO" sz="1800" b="1" kern="1200" dirty="0" smtClean="0"/>
            <a:t>în </a:t>
          </a:r>
          <a:r>
            <a:rPr lang="ro-RO" sz="1800" b="1" kern="1200" dirty="0" smtClean="0"/>
            <a:t>şcolile generale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(aug. 2010 – aug. 2015)</a:t>
          </a:r>
          <a:endParaRPr lang="ro-RO" sz="1800" kern="1200" dirty="0"/>
        </a:p>
      </dsp:txBody>
      <dsp:txXfrm>
        <a:off x="504051" y="865252"/>
        <a:ext cx="2491402" cy="1373933"/>
      </dsp:txXfrm>
    </dsp:sp>
    <dsp:sp modelId="{E50B66CF-93B9-45A0-B9A3-6D2DAE924241}">
      <dsp:nvSpPr>
        <dsp:cNvPr id="0" name=""/>
        <dsp:cNvSpPr/>
      </dsp:nvSpPr>
      <dsp:spPr>
        <a:xfrm>
          <a:off x="496995" y="789340"/>
          <a:ext cx="4474657" cy="4474657"/>
        </a:xfrm>
        <a:custGeom>
          <a:avLst/>
          <a:gdLst/>
          <a:ahLst/>
          <a:cxnLst/>
          <a:rect l="0" t="0" r="0" b="0"/>
          <a:pathLst>
            <a:path>
              <a:moveTo>
                <a:pt x="1668155" y="73609"/>
              </a:moveTo>
              <a:arcTo wR="2237328" hR="2237328" stAng="15315722" swAng="1362132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642546-AF02-4318-8582-8FF5DA80902A}">
      <dsp:nvSpPr>
        <dsp:cNvPr id="0" name=""/>
        <dsp:cNvSpPr/>
      </dsp:nvSpPr>
      <dsp:spPr>
        <a:xfrm rot="5400000">
          <a:off x="4764479" y="-1762539"/>
          <a:ext cx="1638967" cy="527058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o-RO" sz="2000" kern="1200" dirty="0" smtClean="0">
              <a:cs typeface="Arial" pitchFamily="34" charset="0"/>
            </a:rPr>
            <a:t>Sistemele de educație, sănătate și protecție socială colaborează  insuficient pentru prevenirea separării copilului de familie</a:t>
          </a:r>
          <a:endParaRPr lang="en-US" sz="2000" kern="1200" dirty="0"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o-RO" sz="2000" kern="1200" dirty="0" smtClean="0">
              <a:cs typeface="Arial" pitchFamily="34" charset="0"/>
            </a:rPr>
            <a:t>Excluderea copiilor cu dizabilităţi severe</a:t>
          </a:r>
          <a:endParaRPr lang="en-US" sz="2000" kern="1200" dirty="0">
            <a:cs typeface="Arial" pitchFamily="34" charset="0"/>
          </a:endParaRPr>
        </a:p>
      </dsp:txBody>
      <dsp:txXfrm rot="5400000">
        <a:off x="4764479" y="-1762539"/>
        <a:ext cx="1638967" cy="5270585"/>
      </dsp:txXfrm>
    </dsp:sp>
    <dsp:sp modelId="{D8C148F4-74C6-4DAA-9CEA-92BF8A72CFF3}">
      <dsp:nvSpPr>
        <dsp:cNvPr id="0" name=""/>
        <dsp:cNvSpPr/>
      </dsp:nvSpPr>
      <dsp:spPr>
        <a:xfrm>
          <a:off x="0" y="2637"/>
          <a:ext cx="2947373" cy="17404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300" kern="1200" dirty="0" smtClean="0">
              <a:solidFill>
                <a:schemeClr val="bg1"/>
              </a:solidFill>
            </a:rPr>
            <a:t>De </a:t>
          </a:r>
          <a:r>
            <a:rPr lang="ro-RO" sz="3300" kern="1200" dirty="0" smtClean="0">
              <a:solidFill>
                <a:schemeClr val="bg1"/>
              </a:solidFill>
            </a:rPr>
            <a:t>sistem</a:t>
          </a:r>
          <a:endParaRPr lang="en-US" sz="3300" kern="1200" dirty="0">
            <a:solidFill>
              <a:schemeClr val="bg1"/>
            </a:solidFill>
          </a:endParaRPr>
        </a:p>
      </dsp:txBody>
      <dsp:txXfrm>
        <a:off x="0" y="2637"/>
        <a:ext cx="2947373" cy="1740427"/>
      </dsp:txXfrm>
    </dsp:sp>
    <dsp:sp modelId="{D72FFF6C-4A0F-4801-9597-2572D0F1E626}">
      <dsp:nvSpPr>
        <dsp:cNvPr id="0" name=""/>
        <dsp:cNvSpPr/>
      </dsp:nvSpPr>
      <dsp:spPr>
        <a:xfrm rot="5400000">
          <a:off x="4725876" y="39576"/>
          <a:ext cx="1726434" cy="526032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200" kern="1200" dirty="0" smtClean="0">
              <a:cs typeface="Arial" pitchFamily="34" charset="0"/>
            </a:rPr>
            <a:t>Dezvoltarea insuficientă a serviciilor de sprijin familial, a serviciilor substitutive de tip familial pentru copiii aflaţi în situaţie de risc</a:t>
          </a:r>
          <a:endParaRPr lang="en-US" sz="2200" kern="1200" dirty="0">
            <a:solidFill>
              <a:schemeClr val="accent1">
                <a:lumMod val="50000"/>
              </a:schemeClr>
            </a:solidFill>
          </a:endParaRPr>
        </a:p>
      </dsp:txBody>
      <dsp:txXfrm rot="5400000">
        <a:off x="4725876" y="39576"/>
        <a:ext cx="1726434" cy="5260323"/>
      </dsp:txXfrm>
    </dsp:sp>
    <dsp:sp modelId="{5CB29D72-98B6-4BFC-9A75-53CEEB4F5911}">
      <dsp:nvSpPr>
        <dsp:cNvPr id="0" name=""/>
        <dsp:cNvSpPr/>
      </dsp:nvSpPr>
      <dsp:spPr>
        <a:xfrm>
          <a:off x="0" y="1830086"/>
          <a:ext cx="2958932" cy="17404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300" kern="1200" dirty="0" smtClean="0">
              <a:solidFill>
                <a:schemeClr val="bg1"/>
              </a:solidFill>
            </a:rPr>
            <a:t>Metodologice </a:t>
          </a:r>
          <a:endParaRPr lang="en-US" sz="3300" kern="1200" dirty="0">
            <a:solidFill>
              <a:schemeClr val="bg1"/>
            </a:solidFill>
          </a:endParaRPr>
        </a:p>
      </dsp:txBody>
      <dsp:txXfrm>
        <a:off x="0" y="1830086"/>
        <a:ext cx="2958932" cy="1740427"/>
      </dsp:txXfrm>
    </dsp:sp>
    <dsp:sp modelId="{D8A1E352-939D-45C5-86E3-B9DD645B5117}">
      <dsp:nvSpPr>
        <dsp:cNvPr id="0" name=""/>
        <dsp:cNvSpPr/>
      </dsp:nvSpPr>
      <dsp:spPr>
        <a:xfrm rot="5400000">
          <a:off x="4825496" y="1906792"/>
          <a:ext cx="1508783" cy="524191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200" kern="1200" dirty="0" smtClean="0">
              <a:cs typeface="Arial" pitchFamily="34" charset="0"/>
            </a:rPr>
            <a:t>Insuficienţa şi fluctuaţia specialiştilor din sistemele de asistenţă socială, educaţie, sănătate</a:t>
          </a:r>
          <a:endParaRPr lang="en-US" sz="2200" kern="1200" dirty="0">
            <a:cs typeface="Arial" pitchFamily="34" charset="0"/>
          </a:endParaRPr>
        </a:p>
      </dsp:txBody>
      <dsp:txXfrm rot="5400000">
        <a:off x="4825496" y="1906792"/>
        <a:ext cx="1508783" cy="5241912"/>
      </dsp:txXfrm>
    </dsp:sp>
    <dsp:sp modelId="{206C6F72-F02B-4A74-93CE-271ADDC0F9BA}">
      <dsp:nvSpPr>
        <dsp:cNvPr id="0" name=""/>
        <dsp:cNvSpPr/>
      </dsp:nvSpPr>
      <dsp:spPr>
        <a:xfrm>
          <a:off x="0" y="3657535"/>
          <a:ext cx="2958932" cy="17404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300" kern="1200" dirty="0" smtClean="0">
              <a:solidFill>
                <a:schemeClr val="bg1"/>
              </a:solidFill>
            </a:rPr>
            <a:t>De personal</a:t>
          </a:r>
          <a:endParaRPr lang="en-US" sz="3300" kern="1200" dirty="0">
            <a:solidFill>
              <a:schemeClr val="bg1"/>
            </a:solidFill>
          </a:endParaRPr>
        </a:p>
      </dsp:txBody>
      <dsp:txXfrm>
        <a:off x="0" y="3657535"/>
        <a:ext cx="2958932" cy="174042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642546-AF02-4318-8582-8FF5DA80902A}">
      <dsp:nvSpPr>
        <dsp:cNvPr id="0" name=""/>
        <dsp:cNvSpPr/>
      </dsp:nvSpPr>
      <dsp:spPr>
        <a:xfrm rot="5400000">
          <a:off x="4754127" y="-1723184"/>
          <a:ext cx="1669933" cy="526032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kern="1200" dirty="0" smtClean="0">
              <a:solidFill>
                <a:srgbClr val="604A7B"/>
              </a:solidFill>
            </a:rPr>
            <a:t>Modalitatea de organizare a </a:t>
          </a:r>
          <a:r>
            <a:rPr lang="ro-RO" sz="2000" kern="1200" dirty="0" smtClean="0">
              <a:solidFill>
                <a:srgbClr val="604A7B"/>
              </a:solidFill>
            </a:rPr>
            <a:t>asistenței sociale, a procesului </a:t>
          </a:r>
          <a:r>
            <a:rPr lang="ro-RO" sz="2000" kern="1200" dirty="0" smtClean="0">
              <a:solidFill>
                <a:srgbClr val="604A7B"/>
              </a:solidFill>
            </a:rPr>
            <a:t>educațional pentru copii cu CES/dizabilități</a:t>
          </a:r>
          <a:endParaRPr lang="en-US" sz="2000" kern="1200" dirty="0">
            <a:solidFill>
              <a:srgbClr val="604A7B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kern="1200" dirty="0" smtClean="0">
              <a:cs typeface="Arial" pitchFamily="34" charset="0"/>
            </a:rPr>
            <a:t>Lipsa serviciilor pentru copiii care părăsesc sistemul de îngrijire</a:t>
          </a:r>
          <a:endParaRPr lang="en-US" sz="2000" kern="1200" dirty="0">
            <a:solidFill>
              <a:srgbClr val="604A7B"/>
            </a:solidFill>
          </a:endParaRPr>
        </a:p>
      </dsp:txBody>
      <dsp:txXfrm rot="5400000">
        <a:off x="4754127" y="-1723184"/>
        <a:ext cx="1669933" cy="5260323"/>
      </dsp:txXfrm>
    </dsp:sp>
    <dsp:sp modelId="{D8C148F4-74C6-4DAA-9CEA-92BF8A72CFF3}">
      <dsp:nvSpPr>
        <dsp:cNvPr id="0" name=""/>
        <dsp:cNvSpPr/>
      </dsp:nvSpPr>
      <dsp:spPr>
        <a:xfrm>
          <a:off x="0" y="2637"/>
          <a:ext cx="2958932" cy="17404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000" kern="1200" dirty="0" smtClean="0">
              <a:solidFill>
                <a:schemeClr val="bg1"/>
              </a:solidFill>
            </a:rPr>
            <a:t>Organizaționale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0" y="2637"/>
        <a:ext cx="2958932" cy="1740427"/>
      </dsp:txXfrm>
    </dsp:sp>
    <dsp:sp modelId="{D8A1E352-939D-45C5-86E3-B9DD645B5117}">
      <dsp:nvSpPr>
        <dsp:cNvPr id="0" name=""/>
        <dsp:cNvSpPr/>
      </dsp:nvSpPr>
      <dsp:spPr>
        <a:xfrm rot="5400000">
          <a:off x="4833010" y="70138"/>
          <a:ext cx="1512167" cy="526032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US" sz="2400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o-RO" sz="2400" kern="1200" dirty="0" smtClean="0">
              <a:solidFill>
                <a:srgbClr val="604A7B"/>
              </a:solidFill>
            </a:rPr>
            <a:t>Planificarea și alocarea insuficientă a resurselor financiare, umane</a:t>
          </a:r>
          <a:endParaRPr lang="en-US" sz="2400" kern="1200" dirty="0">
            <a:solidFill>
              <a:srgbClr val="604A7B"/>
            </a:solidFill>
          </a:endParaRPr>
        </a:p>
      </dsp:txBody>
      <dsp:txXfrm rot="5400000">
        <a:off x="4833010" y="70138"/>
        <a:ext cx="1512167" cy="5260323"/>
      </dsp:txXfrm>
    </dsp:sp>
    <dsp:sp modelId="{206C6F72-F02B-4A74-93CE-271ADDC0F9BA}">
      <dsp:nvSpPr>
        <dsp:cNvPr id="0" name=""/>
        <dsp:cNvSpPr/>
      </dsp:nvSpPr>
      <dsp:spPr>
        <a:xfrm>
          <a:off x="0" y="1830086"/>
          <a:ext cx="2958932" cy="17404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000" kern="1200" dirty="0" smtClean="0">
              <a:solidFill>
                <a:schemeClr val="bg1"/>
              </a:solidFill>
            </a:rPr>
            <a:t>De resurse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0" y="1830086"/>
        <a:ext cx="2958932" cy="1740427"/>
      </dsp:txXfrm>
    </dsp:sp>
    <dsp:sp modelId="{9214B48F-F59D-4AA3-8021-D1CA89EAA12F}">
      <dsp:nvSpPr>
        <dsp:cNvPr id="0" name=""/>
        <dsp:cNvSpPr/>
      </dsp:nvSpPr>
      <dsp:spPr>
        <a:xfrm rot="5400000">
          <a:off x="4892922" y="1897587"/>
          <a:ext cx="1392342" cy="526032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400" kern="1200" dirty="0" smtClean="0">
              <a:solidFill>
                <a:srgbClr val="604A7B"/>
              </a:solidFill>
            </a:rPr>
            <a:t>Accesul limitat la </a:t>
          </a:r>
          <a:r>
            <a:rPr lang="ro-RO" sz="2400" kern="1200" dirty="0" smtClean="0">
              <a:solidFill>
                <a:srgbClr val="604A7B"/>
              </a:solidFill>
            </a:rPr>
            <a:t>servicii sociale, de educație </a:t>
          </a:r>
          <a:r>
            <a:rPr lang="ro-RO" sz="2400" kern="1200" dirty="0" smtClean="0">
              <a:solidFill>
                <a:srgbClr val="604A7B"/>
              </a:solidFill>
            </a:rPr>
            <a:t>a  </a:t>
          </a:r>
          <a:r>
            <a:rPr lang="ro-RO" sz="2400" kern="1200" dirty="0" smtClean="0">
              <a:solidFill>
                <a:srgbClr val="604A7B"/>
              </a:solidFill>
            </a:rPr>
            <a:t>copiilor, în special al copiilor cu </a:t>
          </a:r>
          <a:r>
            <a:rPr lang="ro-RO" sz="2400" kern="1200" dirty="0" smtClean="0">
              <a:solidFill>
                <a:srgbClr val="604A7B"/>
              </a:solidFill>
            </a:rPr>
            <a:t>dizabilități </a:t>
          </a:r>
          <a:r>
            <a:rPr lang="ro-RO" sz="2400" kern="1200" dirty="0" smtClean="0">
              <a:solidFill>
                <a:srgbClr val="604A7B"/>
              </a:solidFill>
            </a:rPr>
            <a:t>severe</a:t>
          </a:r>
          <a:endParaRPr lang="en-US" sz="2400" kern="1200" dirty="0">
            <a:solidFill>
              <a:srgbClr val="604A7B"/>
            </a:solidFill>
          </a:endParaRPr>
        </a:p>
      </dsp:txBody>
      <dsp:txXfrm rot="5400000">
        <a:off x="4892922" y="1897587"/>
        <a:ext cx="1392342" cy="5260323"/>
      </dsp:txXfrm>
    </dsp:sp>
    <dsp:sp modelId="{2486AE6E-FFB5-47E7-B1D0-E97C11F0D443}">
      <dsp:nvSpPr>
        <dsp:cNvPr id="0" name=""/>
        <dsp:cNvSpPr/>
      </dsp:nvSpPr>
      <dsp:spPr>
        <a:xfrm>
          <a:off x="0" y="3657535"/>
          <a:ext cx="2958932" cy="17404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000" kern="1200" dirty="0" smtClean="0"/>
            <a:t>De acces</a:t>
          </a:r>
          <a:endParaRPr lang="en-US" sz="3000" kern="1200" dirty="0"/>
        </a:p>
      </dsp:txBody>
      <dsp:txXfrm>
        <a:off x="0" y="3657535"/>
        <a:ext cx="2958932" cy="17404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F9BD44-1664-438A-B749-5163F12B0919}">
      <dsp:nvSpPr>
        <dsp:cNvPr id="0" name=""/>
        <dsp:cNvSpPr/>
      </dsp:nvSpPr>
      <dsp:spPr>
        <a:xfrm rot="5481630">
          <a:off x="247836" y="968165"/>
          <a:ext cx="1380240" cy="179621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7965B-1C0E-4D81-BDB0-416BCD29C4D7}">
      <dsp:nvSpPr>
        <dsp:cNvPr id="0" name=""/>
        <dsp:cNvSpPr/>
      </dsp:nvSpPr>
      <dsp:spPr>
        <a:xfrm>
          <a:off x="550990" y="70275"/>
          <a:ext cx="1995795" cy="119747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noProof="0" dirty="0" smtClean="0"/>
            <a:t> Strategia Națională și Planul de  Acțiuni  privind reforma sistemului de îngrijire a copilului (2007/2012)</a:t>
          </a:r>
          <a:endParaRPr lang="ro-RO" sz="1400" kern="1200" noProof="0" dirty="0"/>
        </a:p>
      </dsp:txBody>
      <dsp:txXfrm>
        <a:off x="550990" y="70275"/>
        <a:ext cx="1995795" cy="1197477"/>
      </dsp:txXfrm>
    </dsp:sp>
    <dsp:sp modelId="{E402369B-D009-45A9-A8A0-A5E92629780D}">
      <dsp:nvSpPr>
        <dsp:cNvPr id="0" name=""/>
        <dsp:cNvSpPr/>
      </dsp:nvSpPr>
      <dsp:spPr>
        <a:xfrm rot="5258006">
          <a:off x="186911" y="2432124"/>
          <a:ext cx="1532604" cy="179621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634EF-FF2E-4659-88C3-8499582A0E9A}">
      <dsp:nvSpPr>
        <dsp:cNvPr id="0" name=""/>
        <dsp:cNvSpPr/>
      </dsp:nvSpPr>
      <dsp:spPr>
        <a:xfrm>
          <a:off x="518219" y="1458511"/>
          <a:ext cx="1995795" cy="119747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/>
            <a:t>Dezvoltarea cadrului normativ cu privire la dezvoltarea serviciilor sociale  și de educație incluzivă</a:t>
          </a:r>
          <a:endParaRPr lang="en-GB" sz="1400" kern="1200" dirty="0"/>
        </a:p>
      </dsp:txBody>
      <dsp:txXfrm>
        <a:off x="518219" y="1458511"/>
        <a:ext cx="1995795" cy="1197477"/>
      </dsp:txXfrm>
    </dsp:sp>
    <dsp:sp modelId="{DAA2A2D2-1416-47FE-B56A-04FEE111A4D5}">
      <dsp:nvSpPr>
        <dsp:cNvPr id="0" name=""/>
        <dsp:cNvSpPr/>
      </dsp:nvSpPr>
      <dsp:spPr>
        <a:xfrm rot="5400000">
          <a:off x="244817" y="3946196"/>
          <a:ext cx="1488462" cy="179621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D2C6E-CD3D-495B-A3C7-DC3B87198BAA}">
      <dsp:nvSpPr>
        <dsp:cNvPr id="0" name=""/>
        <dsp:cNvSpPr/>
      </dsp:nvSpPr>
      <dsp:spPr>
        <a:xfrm>
          <a:off x="585697" y="2994000"/>
          <a:ext cx="1995795" cy="119747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/>
            <a:t>Evaluarea copiilor aflați în îngrijire rezidențiale și a familiilor acestora</a:t>
          </a:r>
        </a:p>
      </dsp:txBody>
      <dsp:txXfrm>
        <a:off x="585697" y="2994000"/>
        <a:ext cx="1995795" cy="1197477"/>
      </dsp:txXfrm>
    </dsp:sp>
    <dsp:sp modelId="{85B52F1F-2B83-49E9-9930-4D9E0139477B}">
      <dsp:nvSpPr>
        <dsp:cNvPr id="0" name=""/>
        <dsp:cNvSpPr/>
      </dsp:nvSpPr>
      <dsp:spPr>
        <a:xfrm rot="1002">
          <a:off x="993241" y="4695011"/>
          <a:ext cx="2692300" cy="179621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F15D1-7C9A-47EE-B999-D405F0C980BE}">
      <dsp:nvSpPr>
        <dsp:cNvPr id="0" name=""/>
        <dsp:cNvSpPr/>
      </dsp:nvSpPr>
      <dsp:spPr>
        <a:xfrm>
          <a:off x="585697" y="4490847"/>
          <a:ext cx="1995795" cy="119747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200" kern="1200" dirty="0" smtClean="0"/>
            <a:t>Reintegrarea copiilor dezinstituționalizați în familiile biologice sau extinse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2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 smtClean="0"/>
            <a:t>Plasamentul copiilor in servicii substitutive</a:t>
          </a:r>
        </a:p>
      </dsp:txBody>
      <dsp:txXfrm>
        <a:off x="585697" y="4490847"/>
        <a:ext cx="1995795" cy="1197477"/>
      </dsp:txXfrm>
    </dsp:sp>
    <dsp:sp modelId="{4647FE9B-9571-420A-A64B-C5ECA5515893}">
      <dsp:nvSpPr>
        <dsp:cNvPr id="0" name=""/>
        <dsp:cNvSpPr/>
      </dsp:nvSpPr>
      <dsp:spPr>
        <a:xfrm rot="16200000">
          <a:off x="2946087" y="3947375"/>
          <a:ext cx="1487683" cy="179621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8D176-1911-424A-9EF8-A9D36AC21B9C}">
      <dsp:nvSpPr>
        <dsp:cNvPr id="0" name=""/>
        <dsp:cNvSpPr/>
      </dsp:nvSpPr>
      <dsp:spPr>
        <a:xfrm>
          <a:off x="3240105" y="4492416"/>
          <a:ext cx="2088740" cy="119590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 smtClean="0"/>
            <a:t>Pregătirea copiilor pentru reintegrare sau plasament în servicii sociale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 smtClean="0"/>
            <a:t>Pregătirea familiei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 smtClean="0"/>
            <a:t>Pregătirea serviciilor comunitare</a:t>
          </a:r>
          <a:endParaRPr lang="en-GB" sz="1200" kern="1200" dirty="0"/>
        </a:p>
      </dsp:txBody>
      <dsp:txXfrm>
        <a:off x="3240105" y="4492416"/>
        <a:ext cx="2088740" cy="1195908"/>
      </dsp:txXfrm>
    </dsp:sp>
    <dsp:sp modelId="{B2878A85-0FEC-44F6-8827-EDDC80A5BDCD}">
      <dsp:nvSpPr>
        <dsp:cNvPr id="0" name=""/>
        <dsp:cNvSpPr/>
      </dsp:nvSpPr>
      <dsp:spPr>
        <a:xfrm rot="16200000">
          <a:off x="2945698" y="2450917"/>
          <a:ext cx="1488462" cy="179621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000A9-957C-44AA-8B3E-4B2C50D28F0A}">
      <dsp:nvSpPr>
        <dsp:cNvPr id="0" name=""/>
        <dsp:cNvSpPr/>
      </dsp:nvSpPr>
      <dsp:spPr>
        <a:xfrm>
          <a:off x="3286578" y="2995569"/>
          <a:ext cx="1995795" cy="119747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/>
            <a:t>Dezvoltarea sprijinului familial și a serviciilor  sociale substitutive, a serviciilor de suport educațional</a:t>
          </a:r>
        </a:p>
      </dsp:txBody>
      <dsp:txXfrm>
        <a:off x="3286578" y="2995569"/>
        <a:ext cx="1995795" cy="1197477"/>
      </dsp:txXfrm>
    </dsp:sp>
    <dsp:sp modelId="{4BAA855B-4ABA-4963-A425-2F26B5DC662F}">
      <dsp:nvSpPr>
        <dsp:cNvPr id="0" name=""/>
        <dsp:cNvSpPr/>
      </dsp:nvSpPr>
      <dsp:spPr>
        <a:xfrm rot="16310204">
          <a:off x="3005224" y="991151"/>
          <a:ext cx="1423417" cy="179621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DCD9E-BD0D-462B-89FB-600631F4B04C}">
      <dsp:nvSpPr>
        <dsp:cNvPr id="0" name=""/>
        <dsp:cNvSpPr/>
      </dsp:nvSpPr>
      <dsp:spPr>
        <a:xfrm>
          <a:off x="3286578" y="1498722"/>
          <a:ext cx="1995795" cy="119747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/>
            <a:t>Consolidarea capacităților resurselor umane, schimbarea atitudinilor și practicilor</a:t>
          </a:r>
        </a:p>
      </dsp:txBody>
      <dsp:txXfrm>
        <a:off x="3286578" y="1498722"/>
        <a:ext cx="1995795" cy="1197477"/>
      </dsp:txXfrm>
    </dsp:sp>
    <dsp:sp modelId="{8639446F-3125-4515-8E13-A02B6B473894}">
      <dsp:nvSpPr>
        <dsp:cNvPr id="0" name=""/>
        <dsp:cNvSpPr/>
      </dsp:nvSpPr>
      <dsp:spPr>
        <a:xfrm rot="21591600">
          <a:off x="3743933" y="272394"/>
          <a:ext cx="2636661" cy="179621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39C5F-330D-4A59-B241-09A35300685B}">
      <dsp:nvSpPr>
        <dsp:cNvPr id="0" name=""/>
        <dsp:cNvSpPr/>
      </dsp:nvSpPr>
      <dsp:spPr>
        <a:xfrm>
          <a:off x="3336393" y="71844"/>
          <a:ext cx="1995795" cy="119747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/>
            <a:t>Includerea copiilor dezinstituționalizați și a copiilor cu dizabilități în instituțiile de </a:t>
          </a:r>
          <a:r>
            <a:rPr lang="ro-RO" sz="1400" kern="1200" noProof="0" dirty="0" smtClean="0"/>
            <a:t>învățământ  general </a:t>
          </a:r>
        </a:p>
      </dsp:txBody>
      <dsp:txXfrm>
        <a:off x="3336393" y="71844"/>
        <a:ext cx="1995795" cy="1197477"/>
      </dsp:txXfrm>
    </dsp:sp>
    <dsp:sp modelId="{EE576D99-5B8B-48A2-9DF1-B0E32305AAB8}">
      <dsp:nvSpPr>
        <dsp:cNvPr id="0" name=""/>
        <dsp:cNvSpPr/>
      </dsp:nvSpPr>
      <dsp:spPr>
        <a:xfrm rot="5360304">
          <a:off x="5726852" y="938785"/>
          <a:ext cx="1339312" cy="179621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C3080-0DA2-4B2D-9FD0-87EDB3AB48AF}">
      <dsp:nvSpPr>
        <dsp:cNvPr id="0" name=""/>
        <dsp:cNvSpPr/>
      </dsp:nvSpPr>
      <dsp:spPr>
        <a:xfrm>
          <a:off x="6005081" y="142076"/>
          <a:ext cx="1948296" cy="104412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/>
            <a:t>Prevenirea separării copiilor de familie / prevenirea instituționalizării</a:t>
          </a:r>
        </a:p>
      </dsp:txBody>
      <dsp:txXfrm>
        <a:off x="6005081" y="142076"/>
        <a:ext cx="1948296" cy="1044128"/>
      </dsp:txXfrm>
    </dsp:sp>
    <dsp:sp modelId="{69889EB8-D3D3-43CB-ABDF-7503AD0AEBBC}">
      <dsp:nvSpPr>
        <dsp:cNvPr id="0" name=""/>
        <dsp:cNvSpPr/>
      </dsp:nvSpPr>
      <dsp:spPr>
        <a:xfrm rot="5442387">
          <a:off x="5684961" y="2327194"/>
          <a:ext cx="1429319" cy="179621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EA469-3A03-4683-8353-FAE57F30058E}">
      <dsp:nvSpPr>
        <dsp:cNvPr id="0" name=""/>
        <dsp:cNvSpPr/>
      </dsp:nvSpPr>
      <dsp:spPr>
        <a:xfrm>
          <a:off x="6005081" y="1404624"/>
          <a:ext cx="1995795" cy="119747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/>
            <a:t>Monitorizarea implementării PIA </a:t>
          </a:r>
          <a:endParaRPr lang="en-US" sz="1600" kern="1200" dirty="0"/>
        </a:p>
      </dsp:txBody>
      <dsp:txXfrm>
        <a:off x="6005081" y="1404624"/>
        <a:ext cx="1995795" cy="1197477"/>
      </dsp:txXfrm>
    </dsp:sp>
    <dsp:sp modelId="{5BBF4FF3-1FD3-4312-B0DD-3C8BE0E4B0A7}">
      <dsp:nvSpPr>
        <dsp:cNvPr id="0" name=""/>
        <dsp:cNvSpPr/>
      </dsp:nvSpPr>
      <dsp:spPr>
        <a:xfrm rot="5400000">
          <a:off x="5646579" y="3794415"/>
          <a:ext cx="1488462" cy="179621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2DB99-598D-4BB3-AD64-C3ABC5A0BFF7}">
      <dsp:nvSpPr>
        <dsp:cNvPr id="0" name=""/>
        <dsp:cNvSpPr/>
      </dsp:nvSpPr>
      <dsp:spPr>
        <a:xfrm>
          <a:off x="5987458" y="2842220"/>
          <a:ext cx="1995795" cy="1197477"/>
        </a:xfrm>
        <a:prstGeom prst="roundRect">
          <a:avLst>
            <a:gd name="adj" fmla="val 10000"/>
          </a:avLst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/>
            <a:t>Evaluarea resurselor din IR </a:t>
          </a:r>
          <a:endParaRPr lang="en-US" sz="1400" kern="1200" dirty="0"/>
        </a:p>
      </dsp:txBody>
      <dsp:txXfrm>
        <a:off x="5987458" y="2842220"/>
        <a:ext cx="1995795" cy="1197477"/>
      </dsp:txXfrm>
    </dsp:sp>
    <dsp:sp modelId="{A9DBC778-E2A6-4E7F-80C1-60210728CB1F}">
      <dsp:nvSpPr>
        <dsp:cNvPr id="0" name=""/>
        <dsp:cNvSpPr/>
      </dsp:nvSpPr>
      <dsp:spPr>
        <a:xfrm>
          <a:off x="5987458" y="4339067"/>
          <a:ext cx="1995795" cy="119747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/>
            <a:t>Asistență metodologică APL în procesul de închidere a IR</a:t>
          </a:r>
          <a:endParaRPr lang="en-US" sz="1400" kern="1200" dirty="0"/>
        </a:p>
      </dsp:txBody>
      <dsp:txXfrm>
        <a:off x="5987458" y="4339067"/>
        <a:ext cx="1995795" cy="11974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92F9C1-BEC8-4B0D-8650-F99B96AAA06F}">
      <dsp:nvSpPr>
        <dsp:cNvPr id="0" name=""/>
        <dsp:cNvSpPr/>
      </dsp:nvSpPr>
      <dsp:spPr>
        <a:xfrm>
          <a:off x="1054" y="0"/>
          <a:ext cx="2742491" cy="5113038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200" b="1" kern="1200" dirty="0" smtClean="0">
              <a:solidFill>
                <a:schemeClr val="accent1">
                  <a:lumMod val="50000"/>
                </a:schemeClr>
              </a:solidFill>
            </a:rPr>
            <a:t>Viziune</a:t>
          </a:r>
          <a:r>
            <a:rPr lang="ro-RO" sz="32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en-US" sz="3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054" y="0"/>
        <a:ext cx="2742491" cy="1533911"/>
      </dsp:txXfrm>
    </dsp:sp>
    <dsp:sp modelId="{A2DCCE12-3511-491F-99EF-EA9C74E2E428}">
      <dsp:nvSpPr>
        <dsp:cNvPr id="0" name=""/>
        <dsp:cNvSpPr/>
      </dsp:nvSpPr>
      <dsp:spPr>
        <a:xfrm>
          <a:off x="275303" y="1534182"/>
          <a:ext cx="2193993" cy="3322933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noProof="0" dirty="0" smtClean="0">
              <a:solidFill>
                <a:schemeClr val="accent1">
                  <a:lumMod val="50000"/>
                </a:schemeClr>
              </a:solidFill>
            </a:rPr>
            <a:t>Toți </a:t>
          </a:r>
          <a:r>
            <a:rPr lang="ro-RO" sz="2400" b="1" u="sng" kern="1200" noProof="0" dirty="0" smtClean="0">
              <a:solidFill>
                <a:schemeClr val="accent1">
                  <a:lumMod val="50000"/>
                </a:schemeClr>
              </a:solidFill>
            </a:rPr>
            <a:t>copiii </a:t>
          </a:r>
          <a:r>
            <a:rPr lang="ro-RO" sz="2400" kern="1200" noProof="0" dirty="0" smtClean="0">
              <a:solidFill>
                <a:schemeClr val="accent1">
                  <a:lumMod val="50000"/>
                </a:schemeClr>
              </a:solidFill>
            </a:rPr>
            <a:t>trebuie să aibă șansa să crească într-un mediu familial sigur și protector,</a:t>
          </a:r>
          <a:r>
            <a:rPr lang="en-US" sz="2400" kern="1200" noProof="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o-RO" sz="2400" kern="1200" noProof="0" dirty="0" smtClean="0">
              <a:solidFill>
                <a:schemeClr val="accent1">
                  <a:lumMod val="50000"/>
                </a:schemeClr>
              </a:solidFill>
            </a:rPr>
            <a:t>și să învețe alături de semenii lor</a:t>
          </a:r>
          <a:endParaRPr lang="en-US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75303" y="1534182"/>
        <a:ext cx="2193993" cy="3322933"/>
      </dsp:txXfrm>
    </dsp:sp>
    <dsp:sp modelId="{637FBD02-0126-4E5D-B4A3-CFD66F6F83A1}">
      <dsp:nvSpPr>
        <dsp:cNvPr id="0" name=""/>
        <dsp:cNvSpPr/>
      </dsp:nvSpPr>
      <dsp:spPr>
        <a:xfrm>
          <a:off x="2949233" y="0"/>
          <a:ext cx="2742491" cy="5113038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200" b="1" kern="1200" dirty="0" smtClean="0">
              <a:solidFill>
                <a:schemeClr val="accent1">
                  <a:lumMod val="50000"/>
                </a:schemeClr>
              </a:solidFill>
            </a:rPr>
            <a:t>Misiune</a:t>
          </a:r>
          <a:r>
            <a:rPr lang="ro-RO" sz="52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en-US" sz="5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49233" y="0"/>
        <a:ext cx="2742491" cy="1533911"/>
      </dsp:txXfrm>
    </dsp:sp>
    <dsp:sp modelId="{655C8282-5F81-4A51-9E8E-F6D74ED73532}">
      <dsp:nvSpPr>
        <dsp:cNvPr id="0" name=""/>
        <dsp:cNvSpPr/>
      </dsp:nvSpPr>
      <dsp:spPr>
        <a:xfrm>
          <a:off x="3223482" y="1533911"/>
          <a:ext cx="2193993" cy="3323475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noProof="0" dirty="0" smtClean="0">
              <a:solidFill>
                <a:schemeClr val="accent1">
                  <a:lumMod val="50000"/>
                </a:schemeClr>
              </a:solidFill>
            </a:rPr>
            <a:t>Eradicarea instituționali-zării </a:t>
          </a:r>
          <a:r>
            <a:rPr lang="ro-RO" sz="2400" b="1" u="sng" kern="1200" noProof="0" dirty="0" smtClean="0">
              <a:solidFill>
                <a:schemeClr val="accent1">
                  <a:lumMod val="50000"/>
                </a:schemeClr>
              </a:solidFill>
            </a:rPr>
            <a:t>copiilor </a:t>
          </a:r>
          <a:r>
            <a:rPr lang="ro-RO" sz="2400" kern="1200" noProof="0" dirty="0" smtClean="0">
              <a:solidFill>
                <a:schemeClr val="accent1">
                  <a:lumMod val="50000"/>
                </a:schemeClr>
              </a:solidFill>
            </a:rPr>
            <a:t>dezavantajați</a:t>
          </a:r>
          <a:endParaRPr lang="en-US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223482" y="1533911"/>
        <a:ext cx="2193993" cy="3323475"/>
      </dsp:txXfrm>
    </dsp:sp>
    <dsp:sp modelId="{C091BE61-01C5-45CF-B1CB-EA49155EB677}">
      <dsp:nvSpPr>
        <dsp:cNvPr id="0" name=""/>
        <dsp:cNvSpPr/>
      </dsp:nvSpPr>
      <dsp:spPr>
        <a:xfrm>
          <a:off x="5897412" y="0"/>
          <a:ext cx="2742491" cy="5113038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200" b="1" kern="1200" dirty="0" smtClean="0">
              <a:solidFill>
                <a:schemeClr val="accent1">
                  <a:lumMod val="50000"/>
                </a:schemeClr>
              </a:solidFill>
            </a:rPr>
            <a:t>Scop</a:t>
          </a:r>
          <a:endParaRPr lang="en-US" sz="3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897412" y="0"/>
        <a:ext cx="2742491" cy="1533911"/>
      </dsp:txXfrm>
    </dsp:sp>
    <dsp:sp modelId="{12189AA7-4639-4924-9779-816B03588E43}">
      <dsp:nvSpPr>
        <dsp:cNvPr id="0" name=""/>
        <dsp:cNvSpPr/>
      </dsp:nvSpPr>
      <dsp:spPr>
        <a:xfrm>
          <a:off x="6171661" y="1533911"/>
          <a:ext cx="2193993" cy="3323475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noProof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Sprijinirea celor 8 </a:t>
          </a:r>
          <a:r>
            <a:rPr lang="ro-RO" sz="2000" kern="1200" noProof="0" dirty="0" err="1" smtClean="0">
              <a:solidFill>
                <a:schemeClr val="accent1">
                  <a:lumMod val="50000"/>
                </a:schemeClr>
              </a:solidFill>
              <a:latin typeface="+mn-lt"/>
            </a:rPr>
            <a:t>mln</a:t>
          </a:r>
          <a:r>
            <a:rPr lang="ro-RO" sz="2000" kern="1200" noProof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. de </a:t>
          </a:r>
          <a:r>
            <a:rPr lang="ro-RO" sz="2000" b="1" u="sng" kern="1200" noProof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copii</a:t>
          </a:r>
          <a:r>
            <a:rPr lang="ro-RO" sz="2000" kern="1200" noProof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 </a:t>
          </a:r>
          <a:r>
            <a:rPr lang="en-US" sz="2000" kern="1200" noProof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din</a:t>
          </a:r>
          <a:r>
            <a:rPr lang="ro-RO" sz="2000" kern="1200" noProof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 instituții rezidențiale din întreaga lume să-și recîștige dreptul la viața în familie</a:t>
          </a:r>
          <a:r>
            <a:rPr lang="en-US" sz="2000" kern="1200" noProof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,</a:t>
          </a:r>
          <a:r>
            <a:rPr lang="ro-RO" sz="2000" kern="1200" noProof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 la educație în medii comune</a:t>
          </a:r>
          <a:r>
            <a:rPr lang="en-US" sz="2000" kern="1200" noProof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 de</a:t>
          </a:r>
          <a:r>
            <a:rPr lang="ro-RO" sz="2000" kern="1200" noProof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 învătare</a:t>
          </a:r>
          <a:endParaRPr lang="en-US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171661" y="1533911"/>
        <a:ext cx="2193993" cy="33234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700517-A8CE-4F9D-8D15-1FEF305C8D51}">
      <dsp:nvSpPr>
        <dsp:cNvPr id="0" name=""/>
        <dsp:cNvSpPr/>
      </dsp:nvSpPr>
      <dsp:spPr>
        <a:xfrm>
          <a:off x="129016" y="0"/>
          <a:ext cx="5200352" cy="520035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1F98B-1E17-435E-8F3D-0AB4B402B300}">
      <dsp:nvSpPr>
        <dsp:cNvPr id="0" name=""/>
        <dsp:cNvSpPr/>
      </dsp:nvSpPr>
      <dsp:spPr>
        <a:xfrm>
          <a:off x="1124006" y="522828"/>
          <a:ext cx="6590601" cy="12310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 smtClean="0"/>
            <a:t>Comunitatea</a:t>
          </a:r>
          <a:r>
            <a:rPr lang="vi-VN" sz="2400" b="0" kern="1200" dirty="0" smtClean="0"/>
            <a:t> este platforma socială pentru dezvoltarea competențelor</a:t>
          </a:r>
          <a:r>
            <a:rPr lang="ro-RO" sz="2400" b="0" kern="1200" dirty="0" smtClean="0"/>
            <a:t> copiilor</a:t>
          </a:r>
          <a:r>
            <a:rPr lang="vi-VN" sz="2400" b="0" kern="1200" dirty="0" smtClean="0"/>
            <a:t> necesare în viața de adult</a:t>
          </a:r>
          <a:endParaRPr lang="en-GB" sz="2400" b="0" kern="1200" dirty="0" smtClean="0"/>
        </a:p>
      </dsp:txBody>
      <dsp:txXfrm>
        <a:off x="1124006" y="522828"/>
        <a:ext cx="6590601" cy="1231020"/>
      </dsp:txXfrm>
    </dsp:sp>
    <dsp:sp modelId="{DC9E0828-4CB5-45E6-8D3E-F898B7657712}">
      <dsp:nvSpPr>
        <dsp:cNvPr id="0" name=""/>
        <dsp:cNvSpPr/>
      </dsp:nvSpPr>
      <dsp:spPr>
        <a:xfrm>
          <a:off x="1046734" y="1887984"/>
          <a:ext cx="6611626" cy="12310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 smtClean="0">
              <a:latin typeface="+mn-lt"/>
            </a:rPr>
            <a:t>Familia</a:t>
          </a:r>
          <a:r>
            <a:rPr lang="vi-VN" sz="2400" b="0" kern="1200" dirty="0" smtClean="0">
              <a:latin typeface="+mn-lt"/>
            </a:rPr>
            <a:t> este mediul natural pentru a asigura o copilărie</a:t>
          </a:r>
          <a:r>
            <a:rPr lang="ro-RO" sz="2400" b="0" kern="1200" dirty="0" smtClean="0">
              <a:latin typeface="+mn-lt"/>
            </a:rPr>
            <a:t> </a:t>
          </a:r>
          <a:r>
            <a:rPr lang="ro-RO" sz="2400" b="0" kern="1200" dirty="0" smtClean="0">
              <a:latin typeface="Arial" pitchFamily="34" charset="0"/>
              <a:cs typeface="Arial" pitchFamily="34" charset="0"/>
            </a:rPr>
            <a:t>fericită</a:t>
          </a:r>
          <a:endParaRPr lang="en-GB" sz="2400" b="0" kern="1200" dirty="0">
            <a:latin typeface="Arial" pitchFamily="34" charset="0"/>
            <a:cs typeface="Arial" pitchFamily="34" charset="0"/>
          </a:endParaRPr>
        </a:p>
      </dsp:txBody>
      <dsp:txXfrm>
        <a:off x="1046734" y="1887984"/>
        <a:ext cx="6611626" cy="1231020"/>
      </dsp:txXfrm>
    </dsp:sp>
    <dsp:sp modelId="{422567F8-2F18-46C0-BB4E-949E73D4CBAF}">
      <dsp:nvSpPr>
        <dsp:cNvPr id="0" name=""/>
        <dsp:cNvSpPr/>
      </dsp:nvSpPr>
      <dsp:spPr>
        <a:xfrm>
          <a:off x="1046751" y="3292625"/>
          <a:ext cx="6745111" cy="12310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vi-VN" sz="2400" b="1" kern="1200" dirty="0" smtClean="0">
              <a:latin typeface="+mn-lt"/>
            </a:rPr>
            <a:t>Copilul </a:t>
          </a:r>
          <a:r>
            <a:rPr lang="vi-VN" sz="2400" b="0" kern="1200" dirty="0" smtClean="0">
              <a:latin typeface="Arial" pitchFamily="34" charset="0"/>
              <a:cs typeface="Arial" pitchFamily="34" charset="0"/>
            </a:rPr>
            <a:t>se află în centrul a tot ceea ce facem, fiecare decizie pe care o </a:t>
          </a:r>
          <a:r>
            <a:rPr lang="ro-RO" sz="2400" b="0" kern="1200" dirty="0" smtClean="0">
              <a:latin typeface="Arial" pitchFamily="34" charset="0"/>
              <a:cs typeface="Arial" pitchFamily="34" charset="0"/>
            </a:rPr>
            <a:t>luăm, consultăm opinia copilului</a:t>
          </a:r>
          <a:endParaRPr lang="en-GB" sz="2400" b="0" kern="1200" dirty="0">
            <a:latin typeface="Arial" pitchFamily="34" charset="0"/>
            <a:cs typeface="Arial" pitchFamily="34" charset="0"/>
          </a:endParaRPr>
        </a:p>
      </dsp:txBody>
      <dsp:txXfrm>
        <a:off x="1046751" y="3292625"/>
        <a:ext cx="6745111" cy="12310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39368B-1B42-45D8-9D86-9DDC0C6CC1C2}">
      <dsp:nvSpPr>
        <dsp:cNvPr id="0" name=""/>
        <dsp:cNvSpPr/>
      </dsp:nvSpPr>
      <dsp:spPr>
        <a:xfrm>
          <a:off x="0" y="557360"/>
          <a:ext cx="8136904" cy="6048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rgbClr val="604A7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961B4-1216-43BF-9E02-E77B12359AAD}">
      <dsp:nvSpPr>
        <dsp:cNvPr id="0" name=""/>
        <dsp:cNvSpPr/>
      </dsp:nvSpPr>
      <dsp:spPr>
        <a:xfrm>
          <a:off x="432049" y="198657"/>
          <a:ext cx="7610771" cy="812321"/>
        </a:xfrm>
        <a:prstGeom prst="roundRect">
          <a:avLst/>
        </a:prstGeom>
        <a:solidFill>
          <a:schemeClr val="bg1">
            <a:lumMod val="95000"/>
          </a:schemeClr>
        </a:solidFill>
        <a:ln w="12700">
          <a:solidFill>
            <a:srgbClr val="604A7B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/>
            <a:t>1. </a:t>
          </a:r>
          <a:r>
            <a:rPr lang="ro-RO" sz="2000" kern="1200" noProof="0" dirty="0" smtClean="0"/>
            <a:t>Sensibilizarea/sporirea gradului de conștientizare </a:t>
          </a:r>
          <a:r>
            <a:rPr lang="en-GB" sz="2000" kern="1200" noProof="0" dirty="0" smtClean="0"/>
            <a:t>– </a:t>
          </a:r>
          <a:r>
            <a:rPr lang="ro-RO" sz="2000" kern="1200" noProof="0" dirty="0" smtClean="0"/>
            <a:t>privind impactul negativ al instituționalizării</a:t>
          </a:r>
          <a:r>
            <a:rPr lang="en-GB" sz="2000" kern="1200" noProof="0" dirty="0" smtClean="0"/>
            <a:t>, </a:t>
          </a:r>
          <a:r>
            <a:rPr lang="ro-RO" sz="2000" kern="1200" noProof="0" dirty="0" smtClean="0"/>
            <a:t>serviciile alternative de îngrijire</a:t>
          </a:r>
          <a:r>
            <a:rPr lang="en-GB" sz="2000" kern="1200" noProof="0" dirty="0" smtClean="0"/>
            <a:t>, </a:t>
          </a:r>
          <a:r>
            <a:rPr lang="ro-RO" sz="2000" kern="1200" noProof="0" dirty="0" smtClean="0"/>
            <a:t>rolul diferitor structuri în procesul dezinstituționalizării</a:t>
          </a:r>
          <a:endParaRPr lang="en-GB" sz="2000" kern="1200" noProof="0" dirty="0"/>
        </a:p>
      </dsp:txBody>
      <dsp:txXfrm>
        <a:off x="432049" y="198657"/>
        <a:ext cx="7610771" cy="812321"/>
      </dsp:txXfrm>
    </dsp:sp>
    <dsp:sp modelId="{A733139A-2161-403C-A932-30A716AAB233}">
      <dsp:nvSpPr>
        <dsp:cNvPr id="0" name=""/>
        <dsp:cNvSpPr/>
      </dsp:nvSpPr>
      <dsp:spPr>
        <a:xfrm>
          <a:off x="0" y="1646000"/>
          <a:ext cx="8136904" cy="6048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rgbClr val="604A7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D2D3D-5717-4B64-A8D8-3BFB6847CE15}">
      <dsp:nvSpPr>
        <dsp:cNvPr id="0" name=""/>
        <dsp:cNvSpPr/>
      </dsp:nvSpPr>
      <dsp:spPr>
        <a:xfrm>
          <a:off x="432049" y="1408539"/>
          <a:ext cx="6992033" cy="70848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2. </a:t>
          </a:r>
          <a:r>
            <a:rPr lang="ro-RO" sz="2000" kern="1200" dirty="0" smtClean="0"/>
            <a:t>Managementul procesului DI </a:t>
          </a:r>
          <a:r>
            <a:rPr lang="en-US" sz="2000" kern="1200" dirty="0" smtClean="0"/>
            <a:t>– </a:t>
          </a:r>
          <a:r>
            <a:rPr lang="ro-RO" sz="2000" kern="1200" dirty="0" smtClean="0"/>
            <a:t>stabilirea structurilor eficiente de management la nivel național și local</a:t>
          </a:r>
          <a:endParaRPr lang="ru-RU" sz="2000" kern="1200" dirty="0"/>
        </a:p>
      </dsp:txBody>
      <dsp:txXfrm>
        <a:off x="432049" y="1408539"/>
        <a:ext cx="6992033" cy="708480"/>
      </dsp:txXfrm>
    </dsp:sp>
    <dsp:sp modelId="{DB908F4F-5138-4C9B-9B39-A515009A9EE8}">
      <dsp:nvSpPr>
        <dsp:cNvPr id="0" name=""/>
        <dsp:cNvSpPr/>
      </dsp:nvSpPr>
      <dsp:spPr>
        <a:xfrm>
          <a:off x="0" y="2734640"/>
          <a:ext cx="8136904" cy="6048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rgbClr val="604A7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231BC-E8E6-4DDC-8755-2C38BF071E62}">
      <dsp:nvSpPr>
        <dsp:cNvPr id="0" name=""/>
        <dsp:cNvSpPr/>
      </dsp:nvSpPr>
      <dsp:spPr>
        <a:xfrm>
          <a:off x="432049" y="2459871"/>
          <a:ext cx="3139599" cy="70848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3. </a:t>
          </a:r>
          <a:r>
            <a:rPr lang="ro-RO" sz="2000" kern="1200" dirty="0" smtClean="0"/>
            <a:t>Analiza situației din sistemul rezidențial</a:t>
          </a:r>
          <a:endParaRPr lang="ru-RU" sz="2000" kern="1200" dirty="0"/>
        </a:p>
      </dsp:txBody>
      <dsp:txXfrm>
        <a:off x="432049" y="2459871"/>
        <a:ext cx="3139599" cy="708480"/>
      </dsp:txXfrm>
    </dsp:sp>
    <dsp:sp modelId="{B2B70EA2-57C4-47EE-92F5-57BB67B2625D}">
      <dsp:nvSpPr>
        <dsp:cNvPr id="0" name=""/>
        <dsp:cNvSpPr/>
      </dsp:nvSpPr>
      <dsp:spPr>
        <a:xfrm>
          <a:off x="0" y="3823280"/>
          <a:ext cx="8136904" cy="6048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rgbClr val="604A7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0F556-60F5-4E37-9B00-01DB5A8ADE15}">
      <dsp:nvSpPr>
        <dsp:cNvPr id="0" name=""/>
        <dsp:cNvSpPr/>
      </dsp:nvSpPr>
      <dsp:spPr>
        <a:xfrm>
          <a:off x="2271937" y="3520519"/>
          <a:ext cx="3701323" cy="70848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4. </a:t>
          </a:r>
          <a:r>
            <a:rPr lang="ro-RO" sz="2000" kern="1200" dirty="0" smtClean="0"/>
            <a:t>Analiza la nivel de raion și instituție rezidenţială</a:t>
          </a:r>
          <a:endParaRPr lang="ru-RU" sz="2000" kern="1200" dirty="0"/>
        </a:p>
      </dsp:txBody>
      <dsp:txXfrm>
        <a:off x="2271937" y="3520519"/>
        <a:ext cx="3701323" cy="708480"/>
      </dsp:txXfrm>
    </dsp:sp>
    <dsp:sp modelId="{27F50900-F877-4D31-A637-2243C786B6A2}">
      <dsp:nvSpPr>
        <dsp:cNvPr id="0" name=""/>
        <dsp:cNvSpPr/>
      </dsp:nvSpPr>
      <dsp:spPr>
        <a:xfrm>
          <a:off x="0" y="4911920"/>
          <a:ext cx="8136904" cy="6048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rgbClr val="604A7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DC122-F0CE-4F12-987E-38C57B9D377A}">
      <dsp:nvSpPr>
        <dsp:cNvPr id="0" name=""/>
        <dsp:cNvSpPr/>
      </dsp:nvSpPr>
      <dsp:spPr>
        <a:xfrm>
          <a:off x="5256610" y="4620112"/>
          <a:ext cx="2815564" cy="70848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5. </a:t>
          </a:r>
          <a:r>
            <a:rPr lang="ro-RO" sz="2000" kern="1200" dirty="0" smtClean="0"/>
            <a:t>Crearea serviciilor</a:t>
          </a:r>
          <a:endParaRPr lang="ru-RU" sz="2000" kern="1200" dirty="0"/>
        </a:p>
      </dsp:txBody>
      <dsp:txXfrm>
        <a:off x="5256610" y="4620112"/>
        <a:ext cx="2815564" cy="70848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39368B-1B42-45D8-9D86-9DDC0C6CC1C2}">
      <dsp:nvSpPr>
        <dsp:cNvPr id="0" name=""/>
        <dsp:cNvSpPr/>
      </dsp:nvSpPr>
      <dsp:spPr>
        <a:xfrm>
          <a:off x="0" y="557360"/>
          <a:ext cx="8352928" cy="6048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rgbClr val="604A7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961B4-1216-43BF-9E02-E77B12359AAD}">
      <dsp:nvSpPr>
        <dsp:cNvPr id="0" name=""/>
        <dsp:cNvSpPr/>
      </dsp:nvSpPr>
      <dsp:spPr>
        <a:xfrm>
          <a:off x="288034" y="216022"/>
          <a:ext cx="5261818" cy="812321"/>
        </a:xfrm>
        <a:prstGeom prst="roundRect">
          <a:avLst/>
        </a:prstGeom>
        <a:solidFill>
          <a:schemeClr val="bg1">
            <a:lumMod val="95000"/>
          </a:schemeClr>
        </a:solidFill>
        <a:ln w="12700">
          <a:solidFill>
            <a:srgbClr val="604A7B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6. </a:t>
          </a:r>
          <a:r>
            <a:rPr lang="ro-RO" sz="2000" kern="1200" dirty="0" smtClean="0"/>
            <a:t>Planificarea transferului de resurse</a:t>
          </a:r>
          <a:endParaRPr lang="ru-RU" sz="2000" kern="1200" dirty="0"/>
        </a:p>
      </dsp:txBody>
      <dsp:txXfrm>
        <a:off x="288034" y="216022"/>
        <a:ext cx="5261818" cy="812321"/>
      </dsp:txXfrm>
    </dsp:sp>
    <dsp:sp modelId="{A733139A-2161-403C-A932-30A716AAB233}">
      <dsp:nvSpPr>
        <dsp:cNvPr id="0" name=""/>
        <dsp:cNvSpPr/>
      </dsp:nvSpPr>
      <dsp:spPr>
        <a:xfrm>
          <a:off x="0" y="1646000"/>
          <a:ext cx="8352928" cy="6048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rgbClr val="604A7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D2D3D-5717-4B64-A8D8-3BFB6847CE15}">
      <dsp:nvSpPr>
        <dsp:cNvPr id="0" name=""/>
        <dsp:cNvSpPr/>
      </dsp:nvSpPr>
      <dsp:spPr>
        <a:xfrm>
          <a:off x="1633732" y="1368149"/>
          <a:ext cx="6719195" cy="70848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7. </a:t>
          </a:r>
          <a:r>
            <a:rPr lang="ro-RO" sz="2000" kern="1200" dirty="0" smtClean="0"/>
            <a:t>Pregătirea și transferul copiilor</a:t>
          </a:r>
          <a:endParaRPr lang="ru-RU" sz="2000" kern="1200" dirty="0"/>
        </a:p>
      </dsp:txBody>
      <dsp:txXfrm>
        <a:off x="1633732" y="1368149"/>
        <a:ext cx="6719195" cy="708480"/>
      </dsp:txXfrm>
    </dsp:sp>
    <dsp:sp modelId="{DB908F4F-5138-4C9B-9B39-A515009A9EE8}">
      <dsp:nvSpPr>
        <dsp:cNvPr id="0" name=""/>
        <dsp:cNvSpPr/>
      </dsp:nvSpPr>
      <dsp:spPr>
        <a:xfrm>
          <a:off x="0" y="2734640"/>
          <a:ext cx="8352928" cy="6048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rgbClr val="604A7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231BC-E8E6-4DDC-8755-2C38BF071E62}">
      <dsp:nvSpPr>
        <dsp:cNvPr id="0" name=""/>
        <dsp:cNvSpPr/>
      </dsp:nvSpPr>
      <dsp:spPr>
        <a:xfrm>
          <a:off x="1640840" y="2459871"/>
          <a:ext cx="6712062" cy="70848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8. </a:t>
          </a:r>
          <a:r>
            <a:rPr lang="ro-RO" sz="2000" kern="1200" dirty="0" smtClean="0"/>
            <a:t>Pregătirea și transferul resurselor umane</a:t>
          </a:r>
          <a:endParaRPr lang="ru-RU" sz="2000" kern="1200" dirty="0"/>
        </a:p>
      </dsp:txBody>
      <dsp:txXfrm>
        <a:off x="1640840" y="2459871"/>
        <a:ext cx="6712062" cy="708480"/>
      </dsp:txXfrm>
    </dsp:sp>
    <dsp:sp modelId="{B2B70EA2-57C4-47EE-92F5-57BB67B2625D}">
      <dsp:nvSpPr>
        <dsp:cNvPr id="0" name=""/>
        <dsp:cNvSpPr/>
      </dsp:nvSpPr>
      <dsp:spPr>
        <a:xfrm>
          <a:off x="0" y="3823280"/>
          <a:ext cx="8352928" cy="6048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rgbClr val="604A7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0F556-60F5-4E37-9B00-01DB5A8ADE15}">
      <dsp:nvSpPr>
        <dsp:cNvPr id="0" name=""/>
        <dsp:cNvSpPr/>
      </dsp:nvSpPr>
      <dsp:spPr>
        <a:xfrm>
          <a:off x="360040" y="3539995"/>
          <a:ext cx="7958743" cy="70848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9. </a:t>
          </a:r>
          <a:r>
            <a:rPr lang="ro-RO" sz="2000" kern="1200" dirty="0" smtClean="0"/>
            <a:t>Planificarea aspectelor logistice pentru întregul proces</a:t>
          </a:r>
          <a:endParaRPr lang="ru-RU" sz="2000" kern="1200" dirty="0"/>
        </a:p>
      </dsp:txBody>
      <dsp:txXfrm>
        <a:off x="360040" y="3539995"/>
        <a:ext cx="7958743" cy="708480"/>
      </dsp:txXfrm>
    </dsp:sp>
    <dsp:sp modelId="{27F50900-F877-4D31-A637-2243C786B6A2}">
      <dsp:nvSpPr>
        <dsp:cNvPr id="0" name=""/>
        <dsp:cNvSpPr/>
      </dsp:nvSpPr>
      <dsp:spPr>
        <a:xfrm>
          <a:off x="0" y="4896543"/>
          <a:ext cx="8352928" cy="6048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rgbClr val="604A7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DC122-F0CE-4F12-987E-38C57B9D377A}">
      <dsp:nvSpPr>
        <dsp:cNvPr id="0" name=""/>
        <dsp:cNvSpPr/>
      </dsp:nvSpPr>
      <dsp:spPr>
        <a:xfrm>
          <a:off x="288030" y="4608514"/>
          <a:ext cx="8045180" cy="70848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10. </a:t>
          </a:r>
          <a:r>
            <a:rPr lang="ro-RO" sz="2000" kern="1200" dirty="0" smtClean="0"/>
            <a:t>Monitorizarea </a:t>
          </a:r>
          <a:r>
            <a:rPr lang="ro-RO" sz="2000" kern="1200" dirty="0" err="1" smtClean="0"/>
            <a:t>şi</a:t>
          </a:r>
          <a:r>
            <a:rPr lang="ro-RO" sz="2000" kern="1200" dirty="0" smtClean="0"/>
            <a:t> evaluarea procesului DI</a:t>
          </a:r>
          <a:endParaRPr lang="ru-RU" sz="2000" kern="1200" dirty="0"/>
        </a:p>
      </dsp:txBody>
      <dsp:txXfrm>
        <a:off x="288030" y="4608514"/>
        <a:ext cx="8045180" cy="7084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4C44C8-03BE-43EC-AAD6-BF3AC204E126}">
      <dsp:nvSpPr>
        <dsp:cNvPr id="0" name=""/>
        <dsp:cNvSpPr/>
      </dsp:nvSpPr>
      <dsp:spPr>
        <a:xfrm>
          <a:off x="1719064" y="0"/>
          <a:ext cx="4709120" cy="4709120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3A9A6-5368-480D-B0C3-4ECFBE922A01}">
      <dsp:nvSpPr>
        <dsp:cNvPr id="0" name=""/>
        <dsp:cNvSpPr/>
      </dsp:nvSpPr>
      <dsp:spPr>
        <a:xfrm>
          <a:off x="2166430" y="447366"/>
          <a:ext cx="1836556" cy="183655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APC/APL</a:t>
          </a:r>
          <a:endParaRPr lang="en-US" sz="2400" kern="1200" dirty="0"/>
        </a:p>
      </dsp:txBody>
      <dsp:txXfrm>
        <a:off x="2166430" y="447366"/>
        <a:ext cx="1836556" cy="1836556"/>
      </dsp:txXfrm>
    </dsp:sp>
    <dsp:sp modelId="{37C9DC3D-5F6F-40F1-8F5B-B6B91DA604C3}">
      <dsp:nvSpPr>
        <dsp:cNvPr id="0" name=""/>
        <dsp:cNvSpPr/>
      </dsp:nvSpPr>
      <dsp:spPr>
        <a:xfrm>
          <a:off x="4144260" y="447366"/>
          <a:ext cx="1836556" cy="183655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Servicii comunitare</a:t>
          </a:r>
          <a:endParaRPr lang="en-US" sz="2400" kern="1200" dirty="0"/>
        </a:p>
      </dsp:txBody>
      <dsp:txXfrm>
        <a:off x="4144260" y="447366"/>
        <a:ext cx="1836556" cy="1836556"/>
      </dsp:txXfrm>
    </dsp:sp>
    <dsp:sp modelId="{8AD0A2DC-EA82-4EFA-9C9F-668E3BAF198E}">
      <dsp:nvSpPr>
        <dsp:cNvPr id="0" name=""/>
        <dsp:cNvSpPr/>
      </dsp:nvSpPr>
      <dsp:spPr>
        <a:xfrm>
          <a:off x="2166430" y="2425196"/>
          <a:ext cx="1836556" cy="183655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Familia</a:t>
          </a:r>
          <a:endParaRPr lang="en-US" sz="2400" kern="1200" dirty="0"/>
        </a:p>
      </dsp:txBody>
      <dsp:txXfrm>
        <a:off x="2166430" y="2425196"/>
        <a:ext cx="1836556" cy="1836556"/>
      </dsp:txXfrm>
    </dsp:sp>
    <dsp:sp modelId="{827DE88C-8C69-49BA-84DD-AEC734B0FBB5}">
      <dsp:nvSpPr>
        <dsp:cNvPr id="0" name=""/>
        <dsp:cNvSpPr/>
      </dsp:nvSpPr>
      <dsp:spPr>
        <a:xfrm>
          <a:off x="4144260" y="2425196"/>
          <a:ext cx="1836556" cy="183655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ONG</a:t>
          </a:r>
          <a:endParaRPr lang="en-US" sz="2400" kern="1200" dirty="0"/>
        </a:p>
      </dsp:txBody>
      <dsp:txXfrm>
        <a:off x="4144260" y="2425196"/>
        <a:ext cx="1836556" cy="183655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2EB781-B2CB-45DC-8B5E-A56F5A9A7825}">
      <dsp:nvSpPr>
        <dsp:cNvPr id="0" name=""/>
        <dsp:cNvSpPr/>
      </dsp:nvSpPr>
      <dsp:spPr>
        <a:xfrm>
          <a:off x="-96317" y="0"/>
          <a:ext cx="5616625" cy="5616625"/>
        </a:xfrm>
        <a:prstGeom prst="triangle">
          <a:avLst/>
        </a:prstGeom>
        <a:solidFill>
          <a:schemeClr val="tx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EEC1D6-13E6-42B9-96AC-40B1577341C8}">
      <dsp:nvSpPr>
        <dsp:cNvPr id="0" name=""/>
        <dsp:cNvSpPr/>
      </dsp:nvSpPr>
      <dsp:spPr>
        <a:xfrm>
          <a:off x="216011" y="432053"/>
          <a:ext cx="8111726" cy="1198857"/>
        </a:xfrm>
        <a:prstGeom prst="roundRect">
          <a:avLst/>
        </a:prstGeom>
        <a:solidFill>
          <a:schemeClr val="tx2">
            <a:lumMod val="60000"/>
            <a:lumOff val="40000"/>
            <a:alpha val="9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noProof="0" dirty="0" smtClean="0">
              <a:solidFill>
                <a:schemeClr val="bg1"/>
              </a:solidFill>
            </a:rPr>
            <a:t>Elaborarea materialelor didactice şi metodologice, editarea şi distribuirea materialelor pentru specialiştii din sistemul de asistenţă socială şi educaţie</a:t>
          </a:r>
          <a:endParaRPr lang="ro-RO" sz="2000" kern="1200" noProof="0" dirty="0">
            <a:solidFill>
              <a:schemeClr val="bg1"/>
            </a:solidFill>
          </a:endParaRPr>
        </a:p>
      </dsp:txBody>
      <dsp:txXfrm>
        <a:off x="216011" y="432053"/>
        <a:ext cx="8111726" cy="119885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2EB781-B2CB-45DC-8B5E-A56F5A9A7825}">
      <dsp:nvSpPr>
        <dsp:cNvPr id="0" name=""/>
        <dsp:cNvSpPr/>
      </dsp:nvSpPr>
      <dsp:spPr>
        <a:xfrm>
          <a:off x="-9902" y="0"/>
          <a:ext cx="5616625" cy="5616625"/>
        </a:xfrm>
        <a:prstGeom prst="triangle">
          <a:avLst/>
        </a:prstGeom>
        <a:solidFill>
          <a:schemeClr val="tx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637129-952A-4884-AEB5-F6CD2F27D08C}">
      <dsp:nvSpPr>
        <dsp:cNvPr id="0" name=""/>
        <dsp:cNvSpPr/>
      </dsp:nvSpPr>
      <dsp:spPr>
        <a:xfrm>
          <a:off x="740778" y="216015"/>
          <a:ext cx="7766068" cy="959454"/>
        </a:xfrm>
        <a:prstGeom prst="roundRect">
          <a:avLst/>
        </a:prstGeom>
        <a:solidFill>
          <a:schemeClr val="tx1">
            <a:lumMod val="60000"/>
            <a:lumOff val="40000"/>
            <a:alpha val="9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noProof="0" dirty="0" smtClean="0">
              <a:solidFill>
                <a:schemeClr val="bg1"/>
              </a:solidFill>
            </a:rPr>
            <a:t>Numeroase seminare, ateliere şi vizite de studiu pentru reprezentanţi APL, specialişti din domeniile asistenţei sociale, educaţiei, sănătăţii</a:t>
          </a:r>
          <a:endParaRPr lang="ro-RO" sz="2000" kern="1200" noProof="0" dirty="0">
            <a:solidFill>
              <a:schemeClr val="bg1"/>
            </a:solidFill>
          </a:endParaRPr>
        </a:p>
      </dsp:txBody>
      <dsp:txXfrm>
        <a:off x="740778" y="216015"/>
        <a:ext cx="7766068" cy="959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777AFA-846A-42AE-A166-ED70905DD001}" type="datetimeFigureOut">
              <a:rPr lang="en-GB"/>
              <a:pPr>
                <a:defRPr/>
              </a:pPr>
              <a:t>08/12/2015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441065-BE49-4C84-A323-0B846782C4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2CF6D1-E63D-470E-AAEA-D92426A34AE2}" type="datetimeFigureOut">
              <a:rPr lang="en-US"/>
              <a:pPr>
                <a:defRPr/>
              </a:pPr>
              <a:t>12/8/2015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57B290-54C1-432A-80A1-48267932A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3FA340-668F-4B92-AFBF-9AD5E3F50A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A6B2C0-8C5E-4950-8206-9D6ECB9BEC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u="sng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31B367-97AE-4EFD-9985-9703CB8AE35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958C6-A2AE-4242-BAED-54B99DE8FFF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35990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17EC6-6A8A-4DEA-8FA7-FD24B8F7DD5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F264D2D-6F30-4ADF-822E-34956FA76B95}" type="slidenum">
              <a:rPr lang="ru-RU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12</a:t>
            </a:fld>
            <a:endParaRPr lang="ru-RU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3CC1D9-9274-4AC2-9E77-C8903958B5A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Fundraising &amp; comms\Communications\Logos\New Lumos Logo\Lumos CMYK\Lumos_Logo_cmyk_20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2413" y="1052513"/>
            <a:ext cx="59975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1563" y="5040313"/>
            <a:ext cx="7064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433388" y="5813425"/>
            <a:ext cx="2176462" cy="45561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</a:rPr>
              <a:t>Search ‘Lumos’</a:t>
            </a:r>
          </a:p>
          <a:p>
            <a:pPr fontAlgn="auto">
              <a:spcAft>
                <a:spcPts val="0"/>
              </a:spcAft>
              <a:defRPr/>
            </a:pPr>
            <a:endParaRPr lang="en-GB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6727825" y="5815013"/>
            <a:ext cx="2092325" cy="457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2600" dirty="0" smtClean="0">
                <a:solidFill>
                  <a:schemeClr val="accent4">
                    <a:lumMod val="75000"/>
                  </a:schemeClr>
                </a:solidFill>
              </a:rPr>
              <a:t>@Lumos</a:t>
            </a:r>
          </a:p>
          <a:p>
            <a:pPr fontAlgn="auto">
              <a:spcAft>
                <a:spcPts val="0"/>
              </a:spcAft>
              <a:defRPr/>
            </a:pPr>
            <a:endParaRPr lang="en-GB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2733675" y="5829300"/>
            <a:ext cx="3455988" cy="42386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5000" dirty="0">
                <a:solidFill>
                  <a:schemeClr val="accent4">
                    <a:lumMod val="75000"/>
                  </a:schemeClr>
                </a:solidFill>
              </a:rPr>
              <a:t>w</a:t>
            </a:r>
            <a:r>
              <a:rPr lang="en-GB" sz="5000" dirty="0" smtClean="0">
                <a:solidFill>
                  <a:schemeClr val="accent4">
                    <a:lumMod val="75000"/>
                  </a:schemeClr>
                </a:solidFill>
              </a:rPr>
              <a:t>earelumos.org</a:t>
            </a:r>
          </a:p>
          <a:p>
            <a:pPr fontAlgn="auto">
              <a:spcAft>
                <a:spcPts val="0"/>
              </a:spcAft>
              <a:defRPr/>
            </a:pPr>
            <a:endParaRPr lang="en-GB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" name="Picture 8" descr="S:\Fundraising &amp; comms\Communications\Logos\Lumos logo ARCHIVE\Lumos_twitter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0825" y="5013325"/>
            <a:ext cx="80168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938" y="4965700"/>
            <a:ext cx="122396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D05C7-023A-41A3-8493-5A78AFE8960F}" type="datetimeFigureOut">
              <a:rPr lang="en-GB"/>
              <a:pPr>
                <a:defRPr/>
              </a:pPr>
              <a:t>08/12/2015</a:t>
            </a:fld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1D74B-5F88-4D89-8835-8D5D3EBF88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0792F-8394-4E15-8FC9-7654E41A9F2C}" type="datetimeFigureOut">
              <a:rPr lang="en-GB"/>
              <a:pPr>
                <a:defRPr/>
              </a:pPr>
              <a:t>08/12/2015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5A80-E04B-4B7B-A506-17942CCCA5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5CFC-D6ED-4772-AE1F-FDDED8614940}" type="datetimeFigureOut">
              <a:rPr lang="en-GB"/>
              <a:pPr>
                <a:defRPr/>
              </a:pPr>
              <a:t>08/12/2015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A8287-9EC6-4E45-B8EE-98D1DB4EB7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604A7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DFD91-CC5A-4E4A-A4C0-76B3316AA257}" type="datetimeFigureOut">
              <a:rPr lang="en-GB"/>
              <a:pPr>
                <a:defRPr/>
              </a:pPr>
              <a:t>08/12/2015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0C0FF-31EF-48F7-B676-6DCA65DC0C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en-GB" sz="4000" b="1" kern="1200" dirty="0">
                <a:solidFill>
                  <a:srgbClr val="604A7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en-GB" sz="3200" kern="1200" dirty="0">
                <a:solidFill>
                  <a:srgbClr val="604A7B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158E8-07DF-447A-93A4-9ACD5B8FC0AD}" type="datetimeFigureOut">
              <a:rPr lang="en-GB"/>
              <a:pPr>
                <a:defRPr/>
              </a:pPr>
              <a:t>08/12/2015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EC06B-1B0F-4857-A0DC-F3F799950B9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D057-6378-43E3-B0F8-494F3E373E6C}" type="datetimeFigureOut">
              <a:rPr lang="en-GB"/>
              <a:pPr>
                <a:defRPr/>
              </a:pPr>
              <a:t>08/12/2015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99EC6-8B2A-4A36-8190-E7A459C12C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1484784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7AEA-59AA-484F-BE00-F586029DAA54}" type="datetimeFigureOut">
              <a:rPr lang="en-GB"/>
              <a:pPr>
                <a:defRPr/>
              </a:pPr>
              <a:t>08/12/2015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11D83-B25A-486C-A9ED-DDB199A0B4D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t. slide 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25782-722F-40CF-B6BE-B5C2654300AA}" type="datetimeFigureOut">
              <a:rPr lang="en-GB"/>
              <a:pPr>
                <a:defRPr/>
              </a:pPr>
              <a:t>08/12/2015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C3863-ADF9-418A-93BA-A7FFE53903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marL="0" algn="ctr" defTabSz="914400" rtl="0" eaLnBrk="1" latinLnBrk="0" hangingPunct="1">
              <a:defRPr lang="en-GB" sz="4000" b="1" kern="1200" dirty="0">
                <a:solidFill>
                  <a:srgbClr val="604A7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 algn="ctr" defTabSz="914400" rtl="0" eaLnBrk="1" latinLnBrk="0" hangingPunct="1">
              <a:buNone/>
              <a:defRPr lang="en-US" sz="3200" kern="1200" dirty="0" smtClean="0">
                <a:solidFill>
                  <a:srgbClr val="604A7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977D-5E7E-404A-8534-F576292593D4}" type="datetimeFigureOut">
              <a:rPr lang="en-GB"/>
              <a:pPr>
                <a:defRPr/>
              </a:pPr>
              <a:t>08/12/2015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931FF-1250-48B8-918F-E74084A2C1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3056"/>
            <a:ext cx="7772400" cy="1835919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GB" sz="4000" b="1" kern="1200">
                <a:solidFill>
                  <a:srgbClr val="604A7B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844824"/>
            <a:ext cx="7772400" cy="545852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 smtClean="0">
                <a:solidFill>
                  <a:srgbClr val="604A7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57DD-3D0C-4AD2-A617-FB61A4F55371}" type="datetimeFigureOut">
              <a:rPr lang="en-GB"/>
              <a:pPr>
                <a:defRPr/>
              </a:pPr>
              <a:t>08/12/2015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AE228-A8FA-4853-8F57-788B883BCD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5F00-C3EF-4DF2-A30F-A6A55E1FA63C}" type="datetimeFigureOut">
              <a:rPr lang="en-GB"/>
              <a:pPr>
                <a:defRPr/>
              </a:pPr>
              <a:t>08/12/2015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B17CB-C3B8-4C1E-899F-B82A07F112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3D110-83B9-481E-AF66-3EC537D0DBA3}" type="datetimeFigureOut">
              <a:rPr lang="en-GB"/>
              <a:pPr>
                <a:defRPr/>
              </a:pPr>
              <a:t>08/12/2015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A1B9B-6AD0-463A-A43E-3DE721377D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Heading 1 (Calibri size 32)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Copy text to go here as Calibri size 28</a:t>
            </a:r>
          </a:p>
          <a:p>
            <a:pPr lvl="1"/>
            <a:r>
              <a:rPr lang="en-US" smtClean="0"/>
              <a:t>Sub copy text no smaller than size 24 minimum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21A352-1377-4EF3-8849-D99D21E4E094}" type="datetimeFigureOut">
              <a:rPr lang="en-GB"/>
              <a:pPr>
                <a:defRPr/>
              </a:pPr>
              <a:t>08/12/2015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2962D6-5F64-4CC6-9484-523DCE5979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4" r:id="rId2"/>
    <p:sldLayoutId id="2147483855" r:id="rId3"/>
    <p:sldLayoutId id="2147483864" r:id="rId4"/>
    <p:sldLayoutId id="214748386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3200" b="1" kern="1200" dirty="0">
          <a:solidFill>
            <a:srgbClr val="604A7B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4A7B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4A7B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4A7B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4A7B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604A7B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604A7B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604A7B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604A7B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604A7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604A7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Courier New" pitchFamily="49" charset="0"/>
        <a:buChar char="o"/>
        <a:defRPr sz="2400" kern="1200">
          <a:solidFill>
            <a:srgbClr val="604A7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rgbClr val="604A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rina.Malanciuc@wearelumo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120" y="195889"/>
            <a:ext cx="7772400" cy="9367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o-RO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pași privind dezinstituționalizarea.</a:t>
            </a:r>
            <a:br>
              <a:rPr lang="ro-RO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Modelul Lumos</a:t>
            </a: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4168387103"/>
              </p:ext>
            </p:extLst>
          </p:nvPr>
        </p:nvGraphicFramePr>
        <p:xfrm>
          <a:off x="499868" y="1132616"/>
          <a:ext cx="8136904" cy="56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356367369"/>
              </p:ext>
            </p:extLst>
          </p:nvPr>
        </p:nvGraphicFramePr>
        <p:xfrm>
          <a:off x="395536" y="1197376"/>
          <a:ext cx="8352928" cy="56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7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o-R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paşi privind dezinstituţionalizarea</a:t>
            </a:r>
            <a:r>
              <a:rPr lang="ro-RO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o-RO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Modelul Lumos</a:t>
            </a: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137525" cy="100806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defRPr/>
            </a:pPr>
            <a:r>
              <a:rPr lang="ro-RO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Principiile aplicate în procesul  </a:t>
            </a:r>
            <a:r>
              <a:rPr lang="ro-RO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96975"/>
            <a:ext cx="8496300" cy="5256213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292A45"/>
              </a:buClr>
            </a:pP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Nici un copil nu ar trebui să fi</a:t>
            </a:r>
            <a:r>
              <a:rPr lang="ro-RO" sz="2400" smtClean="0">
                <a:solidFill>
                  <a:srgbClr val="3E3F68"/>
                </a:solidFill>
                <a:cs typeface="Arial" charset="0"/>
              </a:rPr>
              <a:t>e</a:t>
            </a: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 scos din instituție, dacă nu </a:t>
            </a:r>
            <a:r>
              <a:rPr lang="ro-RO" sz="2400" smtClean="0">
                <a:solidFill>
                  <a:srgbClr val="3E3F68"/>
                </a:solidFill>
                <a:cs typeface="Arial" charset="0"/>
              </a:rPr>
              <a:t>– i oferim </a:t>
            </a: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o </a:t>
            </a:r>
            <a:r>
              <a:rPr lang="ro-RO" sz="2400" smtClean="0">
                <a:solidFill>
                  <a:srgbClr val="3E3F68"/>
                </a:solidFill>
                <a:cs typeface="Arial" charset="0"/>
              </a:rPr>
              <a:t>î</a:t>
            </a: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ngrijire</a:t>
            </a:r>
            <a:r>
              <a:rPr lang="ro-RO" sz="2400" smtClean="0">
                <a:solidFill>
                  <a:srgbClr val="3E3F68"/>
                </a:solidFill>
                <a:cs typeface="Arial" charset="0"/>
              </a:rPr>
              <a:t> </a:t>
            </a: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mai buna;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292A45"/>
              </a:buClr>
            </a:pP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Evaluare</a:t>
            </a:r>
            <a:r>
              <a:rPr lang="ro-RO" sz="2400" smtClean="0">
                <a:solidFill>
                  <a:srgbClr val="3E3F68"/>
                </a:solidFill>
                <a:cs typeface="Arial" charset="0"/>
              </a:rPr>
              <a:t>a</a:t>
            </a: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 și</a:t>
            </a:r>
            <a:r>
              <a:rPr lang="ro-RO" sz="2400" smtClean="0">
                <a:solidFill>
                  <a:srgbClr val="3E3F68"/>
                </a:solidFill>
                <a:cs typeface="Arial" charset="0"/>
              </a:rPr>
              <a:t> elaborarea PIA </a:t>
            </a: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trebui</a:t>
            </a:r>
            <a:r>
              <a:rPr lang="ro-RO" sz="2400" smtClean="0">
                <a:solidFill>
                  <a:srgbClr val="3E3F68"/>
                </a:solidFill>
                <a:cs typeface="Arial" charset="0"/>
              </a:rPr>
              <a:t>e să</a:t>
            </a: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 preceadă și</a:t>
            </a:r>
            <a:r>
              <a:rPr lang="ro-RO" sz="2400" smtClean="0">
                <a:solidFill>
                  <a:srgbClr val="3E3F68"/>
                </a:solidFill>
                <a:cs typeface="Arial" charset="0"/>
              </a:rPr>
              <a:t> să</a:t>
            </a: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 justific</a:t>
            </a:r>
            <a:r>
              <a:rPr lang="ro-RO" sz="2400" smtClean="0">
                <a:solidFill>
                  <a:srgbClr val="3E3F68"/>
                </a:solidFill>
                <a:cs typeface="Arial" charset="0"/>
              </a:rPr>
              <a:t>e</a:t>
            </a: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 transferurile</a:t>
            </a:r>
            <a:r>
              <a:rPr lang="ro-RO" sz="2400" smtClean="0">
                <a:solidFill>
                  <a:srgbClr val="3E3F68"/>
                </a:solidFill>
                <a:cs typeface="Arial" charset="0"/>
              </a:rPr>
              <a:t> </a:t>
            </a: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copii</a:t>
            </a:r>
            <a:r>
              <a:rPr lang="ro-RO" sz="2400" smtClean="0">
                <a:solidFill>
                  <a:srgbClr val="3E3F68"/>
                </a:solidFill>
                <a:cs typeface="Arial" charset="0"/>
              </a:rPr>
              <a:t>lor</a:t>
            </a: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;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292A45"/>
              </a:buClr>
            </a:pP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Opinia copilului și pregătirea copiilor pentru transferul</a:t>
            </a:r>
            <a:r>
              <a:rPr lang="ro-RO" sz="2400" smtClean="0">
                <a:solidFill>
                  <a:srgbClr val="3E3F68"/>
                </a:solidFill>
                <a:cs typeface="Arial" charset="0"/>
              </a:rPr>
              <a:t> în servicii</a:t>
            </a: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 trebuie să fie o prioritate;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292A45"/>
              </a:buClr>
            </a:pP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Sprijin</a:t>
            </a:r>
            <a:r>
              <a:rPr lang="ro-RO" sz="2400" smtClean="0">
                <a:solidFill>
                  <a:srgbClr val="3E3F68"/>
                </a:solidFill>
                <a:cs typeface="Arial" charset="0"/>
              </a:rPr>
              <a:t>ul</a:t>
            </a: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 famili</a:t>
            </a:r>
            <a:r>
              <a:rPr lang="ro-RO" sz="2400" smtClean="0">
                <a:solidFill>
                  <a:srgbClr val="3E3F68"/>
                </a:solidFill>
                <a:cs typeface="Arial" charset="0"/>
              </a:rPr>
              <a:t>al</a:t>
            </a: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 </a:t>
            </a:r>
            <a:r>
              <a:rPr lang="ro-RO" sz="2400" smtClean="0">
                <a:solidFill>
                  <a:srgbClr val="3E3F68"/>
                </a:solidFill>
                <a:cs typeface="Arial" charset="0"/>
              </a:rPr>
              <a:t>în procesul de reintegrare a copilului </a:t>
            </a: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ar trebui să fie disponibil simultan cu transferul </a:t>
            </a:r>
            <a:r>
              <a:rPr lang="ro-RO" sz="2400" smtClean="0">
                <a:solidFill>
                  <a:srgbClr val="3E3F68"/>
                </a:solidFill>
                <a:cs typeface="Arial" charset="0"/>
              </a:rPr>
              <a:t>copilului</a:t>
            </a: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;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292A45"/>
              </a:buClr>
            </a:pP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Prevenirea instituționalizării prin servicii comunitare și servicii substitutive familiei;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292A45"/>
              </a:buClr>
            </a:pP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Servicii</a:t>
            </a:r>
            <a:r>
              <a:rPr lang="ro-RO" sz="2400" smtClean="0">
                <a:solidFill>
                  <a:srgbClr val="3E3F68"/>
                </a:solidFill>
                <a:cs typeface="Arial" charset="0"/>
              </a:rPr>
              <a:t>le</a:t>
            </a: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 statutare pentru a monitoriza situația fiecărui copil la nivel local trebuie să fie </a:t>
            </a:r>
            <a:r>
              <a:rPr lang="ro-RO" sz="2400" smtClean="0">
                <a:solidFill>
                  <a:srgbClr val="3E3F68"/>
                </a:solidFill>
                <a:cs typeface="Arial" charset="0"/>
              </a:rPr>
              <a:t>dezvoltate și capacitate</a:t>
            </a:r>
            <a:r>
              <a:rPr lang="vi-VN" sz="2400" smtClean="0">
                <a:solidFill>
                  <a:srgbClr val="3E3F68"/>
                </a:solidFill>
                <a:latin typeface="Calibri" pitchFamily="34" charset="0"/>
                <a:cs typeface="Arial" charset="0"/>
              </a:rPr>
              <a:t>.</a:t>
            </a:r>
            <a:endParaRPr lang="ro-RO" sz="2400" smtClean="0">
              <a:solidFill>
                <a:srgbClr val="3E3F68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9223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mtClean="0">
                <a:solidFill>
                  <a:schemeClr val="tx1">
                    <a:lumMod val="50000"/>
                  </a:schemeClr>
                </a:solidFill>
              </a:rPr>
              <a:t>Abordarea holistică, intersectorială, </a:t>
            </a:r>
            <a:br>
              <a:rPr lang="ro-RO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o-RO" smtClean="0">
                <a:solidFill>
                  <a:schemeClr val="tx1">
                    <a:lumMod val="50000"/>
                  </a:schemeClr>
                </a:solidFill>
              </a:rPr>
              <a:t>schimbare de atitudini</a:t>
            </a:r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147248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563888" y="3501008"/>
            <a:ext cx="1800200" cy="72619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dirty="0">
                <a:solidFill>
                  <a:schemeClr val="tx2">
                    <a:lumMod val="50000"/>
                  </a:schemeClr>
                </a:solidFill>
                <a:cs typeface="Arial"/>
              </a:rPr>
              <a:t>Copilul și necesitățile lui</a:t>
            </a:r>
            <a:endParaRPr lang="en-US" dirty="0">
              <a:solidFill>
                <a:schemeClr val="tx2">
                  <a:lumMod val="50000"/>
                </a:schemeClr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639"/>
            <a:ext cx="8712200" cy="98452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4000" dirty="0" smtClean="0">
                <a:solidFill>
                  <a:schemeClr val="accent1">
                    <a:lumMod val="50000"/>
                  </a:schemeClr>
                </a:solidFill>
              </a:rPr>
              <a:t>Rezultate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Wave 3"/>
          <p:cNvSpPr/>
          <p:nvPr/>
        </p:nvSpPr>
        <p:spPr>
          <a:xfrm>
            <a:off x="179388" y="1420813"/>
            <a:ext cx="2879725" cy="1981200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200" dirty="0"/>
              <a:t>Colaborare / coordonare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7" name="Wave 6"/>
          <p:cNvSpPr/>
          <p:nvPr/>
        </p:nvSpPr>
        <p:spPr>
          <a:xfrm>
            <a:off x="2124075" y="2492375"/>
            <a:ext cx="2879725" cy="1981200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200" dirty="0"/>
              <a:t>Calitate </a:t>
            </a:r>
            <a:endParaRPr lang="en-US" sz="3200" dirty="0"/>
          </a:p>
        </p:txBody>
      </p:sp>
      <p:sp>
        <p:nvSpPr>
          <p:cNvPr id="8" name="Wave 7"/>
          <p:cNvSpPr/>
          <p:nvPr/>
        </p:nvSpPr>
        <p:spPr>
          <a:xfrm>
            <a:off x="3779838" y="3716338"/>
            <a:ext cx="2879725" cy="1981200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200" dirty="0"/>
              <a:t>Sustenabilitate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3850" y="3255963"/>
            <a:ext cx="158432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Cadru normativ și de politici elaborat, pus în aplicare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9613" y="4243388"/>
            <a:ext cx="172829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Resurse umane  instruite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Procese locale și instituționale  </a:t>
            </a:r>
            <a:r>
              <a:rPr lang="ro-RO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validate</a:t>
            </a:r>
            <a:endParaRPr lang="ro-RO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4869160"/>
            <a:ext cx="3456384" cy="165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4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ro-RO" dirty="0">
                <a:solidFill>
                  <a:srgbClr val="002060"/>
                </a:solidFill>
                <a:latin typeface="+mn-lt"/>
                <a:cs typeface="+mn-cs"/>
              </a:rPr>
              <a:t>Mecanisme de finanțare asigurate</a:t>
            </a:r>
          </a:p>
          <a:p>
            <a:pPr marL="285750" indent="-285750" fontAlgn="auto">
              <a:spcBef>
                <a:spcPts val="4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Servicii create, consolidate și preluate de APL, </a:t>
            </a:r>
            <a:endParaRPr lang="ro-RO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4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ro-RO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Prevenirea instituționalizării</a:t>
            </a:r>
            <a:endParaRPr lang="ro-RO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84213" y="1916113"/>
            <a:ext cx="6029325" cy="3983037"/>
          </a:xfrm>
          <a:prstGeom prst="rightArrow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65938" y="2625725"/>
            <a:ext cx="2195512" cy="23034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4,237 </a:t>
            </a:r>
            <a:r>
              <a:rPr lang="ro-RO" sz="2400" b="1" dirty="0"/>
              <a:t>copii care cresc în familii, se dezvoltă, înregistrează performanțe</a:t>
            </a:r>
            <a:endParaRPr lang="en-US" sz="2400" b="1" dirty="0"/>
          </a:p>
        </p:txBody>
      </p:sp>
      <p:sp>
        <p:nvSpPr>
          <p:cNvPr id="11" name="Wave 10"/>
          <p:cNvSpPr/>
          <p:nvPr/>
        </p:nvSpPr>
        <p:spPr>
          <a:xfrm>
            <a:off x="6156325" y="981075"/>
            <a:ext cx="2879725" cy="1763713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200" dirty="0"/>
              <a:t>Impact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52635"/>
            <a:ext cx="8784976" cy="648071"/>
          </a:xfrm>
        </p:spPr>
        <p:txBody>
          <a:bodyPr>
            <a:noAutofit/>
          </a:bodyPr>
          <a:lstStyle/>
          <a:p>
            <a:r>
              <a:rPr lang="ro-RO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Elaborarea materialelor metodologice</a:t>
            </a: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194085678"/>
              </p:ext>
            </p:extLst>
          </p:nvPr>
        </p:nvGraphicFramePr>
        <p:xfrm>
          <a:off x="323528" y="980727"/>
          <a:ext cx="8496944" cy="561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18" y="3140968"/>
            <a:ext cx="2306478" cy="32849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77" y="2782624"/>
            <a:ext cx="2386487" cy="3356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92922"/>
            <a:ext cx="2304256" cy="3288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2624"/>
            <a:ext cx="2404749" cy="3382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46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864095"/>
          </a:xfrm>
        </p:spPr>
        <p:txBody>
          <a:bodyPr>
            <a:noAutofit/>
          </a:bodyPr>
          <a:lstStyle/>
          <a:p>
            <a:r>
              <a:rPr lang="ro-RO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Consolidarea capacităţilor resurselor </a:t>
            </a:r>
            <a:r>
              <a:rPr lang="ro-RO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umane</a:t>
            </a:r>
            <a:endParaRPr lang="ro-RO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875984013"/>
              </p:ext>
            </p:extLst>
          </p:nvPr>
        </p:nvGraphicFramePr>
        <p:xfrm>
          <a:off x="323528" y="980727"/>
          <a:ext cx="8496944" cy="561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51679"/>
            <a:ext cx="3240360" cy="2157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29" y="4605027"/>
            <a:ext cx="3208207" cy="2136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51679"/>
            <a:ext cx="3240358" cy="2157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0" y="4605469"/>
            <a:ext cx="3203848" cy="21358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54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29600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4000" dirty="0" smtClean="0">
                <a:solidFill>
                  <a:schemeClr val="accent1">
                    <a:lumMod val="50000"/>
                  </a:schemeClr>
                </a:solidFill>
              </a:rPr>
              <a:t>Constrângeri, </a:t>
            </a:r>
            <a:r>
              <a:rPr lang="ro-RO" sz="4000" dirty="0" smtClean="0">
                <a:solidFill>
                  <a:schemeClr val="accent1">
                    <a:lumMod val="50000"/>
                  </a:schemeClr>
                </a:solidFill>
              </a:rPr>
              <a:t>probleme</a:t>
            </a:r>
            <a:endParaRPr lang="ro-RO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192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29600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4000" dirty="0" smtClean="0">
                <a:solidFill>
                  <a:schemeClr val="accent1">
                    <a:lumMod val="50000"/>
                  </a:schemeClr>
                </a:solidFill>
              </a:rPr>
              <a:t>Constrângeri, </a:t>
            </a:r>
            <a:r>
              <a:rPr lang="ro-RO" sz="4000" dirty="0" smtClean="0">
                <a:solidFill>
                  <a:schemeClr val="accent1">
                    <a:lumMod val="50000"/>
                  </a:schemeClr>
                </a:solidFill>
              </a:rPr>
              <a:t>probleme</a:t>
            </a:r>
            <a:endParaRPr lang="ro-RO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192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3825"/>
            <a:ext cx="7772400" cy="1835150"/>
          </a:xfrm>
        </p:spPr>
        <p:txBody>
          <a:bodyPr rtlCol="0"/>
          <a:lstStyle/>
          <a:p>
            <a:pPr>
              <a:defRPr/>
            </a:pPr>
            <a:r>
              <a:rPr sz="3200" b="0" kern="0" dirty="0" smtClean="0">
                <a:solidFill>
                  <a:srgbClr val="8064A2">
                    <a:lumMod val="75000"/>
                  </a:srgbClr>
                </a:solidFill>
              </a:rPr>
              <a:t>Domnica Ginu</a:t>
            </a:r>
            <a:r>
              <a:rPr sz="3200" b="0" kern="0" dirty="0">
                <a:solidFill>
                  <a:srgbClr val="8064A2">
                    <a:lumMod val="75000"/>
                  </a:srgbClr>
                </a:solidFill>
              </a:rPr>
              <a:t/>
            </a:r>
            <a:br>
              <a:rPr sz="3200" b="0" kern="0" dirty="0">
                <a:solidFill>
                  <a:srgbClr val="8064A2">
                    <a:lumMod val="75000"/>
                  </a:srgbClr>
                </a:solidFill>
              </a:rPr>
            </a:br>
            <a:r>
              <a:rPr sz="3200" b="0" kern="0" dirty="0" smtClean="0">
                <a:solidFill>
                  <a:srgbClr val="8064A2">
                    <a:lumMod val="75000"/>
                  </a:srgbClr>
                </a:solidFill>
                <a:hlinkClick r:id="rId3"/>
              </a:rPr>
              <a:t>Domnica.Ginu@wearelumos.org</a:t>
            </a:r>
            <a:r>
              <a:rPr sz="3200" b="0" kern="0" dirty="0" smtClean="0">
                <a:solidFill>
                  <a:srgbClr val="8064A2">
                    <a:lumMod val="75000"/>
                  </a:srgbClr>
                </a:solidFill>
              </a:rPr>
              <a:t>  </a:t>
            </a:r>
            <a:r>
              <a:rPr sz="3200" b="0" kern="0" dirty="0">
                <a:solidFill>
                  <a:srgbClr val="8064A2">
                    <a:lumMod val="75000"/>
                  </a:srgbClr>
                </a:solidFill>
              </a:rPr>
              <a:t/>
            </a:r>
            <a:br>
              <a:rPr sz="3200" b="0" kern="0" dirty="0">
                <a:solidFill>
                  <a:srgbClr val="8064A2">
                    <a:lumMod val="75000"/>
                  </a:srgbClr>
                </a:solidFill>
              </a:rPr>
            </a:br>
            <a:r>
              <a:rPr sz="3200" b="0" kern="0" dirty="0" smtClean="0">
                <a:solidFill>
                  <a:srgbClr val="8064A2">
                    <a:lumMod val="75000"/>
                  </a:srgbClr>
                </a:solidFill>
              </a:rPr>
              <a:t>+373 22 232 632</a:t>
            </a:r>
            <a:endParaRPr dirty="0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>
          <a:xfrm>
            <a:off x="684213" y="1844675"/>
            <a:ext cx="7772400" cy="546100"/>
          </a:xfrm>
        </p:spPr>
        <p:txBody>
          <a:bodyPr/>
          <a:lstStyle/>
          <a:p>
            <a:r>
              <a:rPr lang="ro-RO"/>
              <a:t>Multumesc </a:t>
            </a:r>
            <a:r>
              <a:rPr lang="en-GB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179388" y="692150"/>
            <a:ext cx="8964612" cy="4105002"/>
          </a:xfrm>
        </p:spPr>
        <p:txBody>
          <a:bodyPr/>
          <a:lstStyle/>
          <a:p>
            <a:pPr algn="ctr" eaLnBrk="1" hangingPunct="1"/>
            <a:r>
              <a:rPr lang="ro-RO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Asigurarea dreptului la familie pentru fiecare </a:t>
            </a:r>
            <a:r>
              <a:rPr lang="ro-RO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copil </a:t>
            </a:r>
            <a:r>
              <a:rPr lang="ro-RO" sz="3600" dirty="0" smtClean="0"/>
              <a:t>Dezinstituționalizarea</a:t>
            </a:r>
            <a:r>
              <a:rPr lang="ro-RO" sz="3600" dirty="0" smtClean="0"/>
              <a:t>:</a:t>
            </a:r>
            <a:br>
              <a:rPr lang="ro-RO" sz="3600" dirty="0" smtClean="0"/>
            </a:br>
            <a:r>
              <a:rPr lang="ro-RO" sz="3600" dirty="0" smtClean="0"/>
              <a:t>experiența Lumos Moldova</a:t>
            </a:r>
            <a:endParaRPr lang="ro-RO" sz="3600" b="0" dirty="0" smtClean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042988" y="5229225"/>
            <a:ext cx="7705725" cy="1039813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sz="2000" b="1" dirty="0" smtClean="0">
                <a:solidFill>
                  <a:schemeClr val="accent1">
                    <a:lumMod val="50000"/>
                  </a:schemeClr>
                </a:solidFill>
              </a:rPr>
              <a:t>Dr. conferențiar,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Domnica Ginu</a:t>
            </a:r>
            <a:r>
              <a:rPr lang="ro-RO" sz="20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sz="2000" b="1" dirty="0" smtClean="0">
                <a:solidFill>
                  <a:schemeClr val="accent1">
                    <a:lumMod val="50000"/>
                  </a:schemeClr>
                </a:solidFill>
              </a:rPr>
              <a:t>Manager Program Lumos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520" y="404664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o-RO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Copiii plasați în instituții rezidențiale.</a:t>
            </a:r>
            <a:br>
              <a:rPr lang="ro-RO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Statistici generale</a:t>
            </a:r>
            <a:endParaRPr lang="en-GB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367" y="1772817"/>
            <a:ext cx="6625913" cy="37330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76056" y="2780928"/>
            <a:ext cx="3816424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/>
                </a:solidFill>
              </a:rPr>
              <a:t>La nivel global, există cel puțin </a:t>
            </a:r>
            <a:r>
              <a:rPr lang="ro-RO" sz="2400" b="1" dirty="0">
                <a:solidFill>
                  <a:schemeClr val="tx1"/>
                </a:solidFill>
              </a:rPr>
              <a:t>opt milioane de copii</a:t>
            </a:r>
            <a:r>
              <a:rPr lang="ro-RO" sz="2400" dirty="0">
                <a:solidFill>
                  <a:schemeClr val="tx1"/>
                </a:solidFill>
              </a:rPr>
              <a:t> în instituții </a:t>
            </a:r>
            <a:r>
              <a:rPr lang="ro-RO" sz="2400" dirty="0" smtClean="0">
                <a:solidFill>
                  <a:schemeClr val="tx1"/>
                </a:solidFill>
              </a:rPr>
              <a:t>rezidențiale.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1" dirty="0" smtClean="0">
                <a:solidFill>
                  <a:schemeClr val="tx1"/>
                </a:solidFill>
              </a:rPr>
              <a:t>Peste </a:t>
            </a:r>
            <a:r>
              <a:rPr lang="ro-RO" sz="2400" b="1" dirty="0">
                <a:solidFill>
                  <a:schemeClr val="tx1"/>
                </a:solidFill>
              </a:rPr>
              <a:t>80% </a:t>
            </a:r>
            <a:r>
              <a:rPr lang="ro-RO" sz="2400" dirty="0">
                <a:solidFill>
                  <a:schemeClr val="tx1"/>
                </a:solidFill>
              </a:rPr>
              <a:t>dintre </a:t>
            </a:r>
            <a:r>
              <a:rPr lang="ro-RO" sz="2400" dirty="0" smtClean="0">
                <a:solidFill>
                  <a:schemeClr val="tx1"/>
                </a:solidFill>
              </a:rPr>
              <a:t>acești </a:t>
            </a:r>
            <a:r>
              <a:rPr lang="ro-RO" sz="2400" dirty="0">
                <a:solidFill>
                  <a:schemeClr val="tx1"/>
                </a:solidFill>
              </a:rPr>
              <a:t>copii nu sunt orfani, dar se află acolo din cauza sărăciei și </a:t>
            </a:r>
            <a:r>
              <a:rPr lang="ro-RO" sz="2400" dirty="0" smtClean="0">
                <a:solidFill>
                  <a:schemeClr val="tx1"/>
                </a:solidFill>
              </a:rPr>
              <a:t>discriminării.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45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188640"/>
            <a:ext cx="8712968" cy="1096536"/>
          </a:xfrm>
        </p:spPr>
        <p:txBody>
          <a:bodyPr>
            <a:noAutofit/>
          </a:bodyPr>
          <a:lstStyle/>
          <a:p>
            <a:pPr algn="ctr"/>
            <a:r>
              <a:rPr lang="ro-RO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Factori </a:t>
            </a:r>
            <a:r>
              <a:rPr lang="ro-RO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</a:t>
            </a:r>
            <a:r>
              <a:rPr lang="ro-RO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afectează bunăstarea copiilor în Republica </a:t>
            </a:r>
            <a:r>
              <a:rPr lang="en-GB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Moldova</a:t>
            </a:r>
            <a:endParaRPr lang="en-GB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323647"/>
            <a:ext cx="5760640" cy="5273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Tx/>
              <a:buChar char="•"/>
              <a:defRPr/>
            </a:pP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Sărăcia/ șomajul</a:t>
            </a:r>
          </a:p>
          <a:p>
            <a:pPr marL="342900" indent="-342900">
              <a:spcBef>
                <a:spcPts val="600"/>
              </a:spcBef>
              <a:buFontTx/>
              <a:buChar char="•"/>
              <a:defRPr/>
            </a:pP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Plecarea </a:t>
            </a: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părinților la muncă peste </a:t>
            </a: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hotare</a:t>
            </a:r>
          </a:p>
          <a:p>
            <a:pPr marL="342900" indent="-342900">
              <a:spcBef>
                <a:spcPts val="600"/>
              </a:spcBef>
              <a:buFontTx/>
              <a:buChar char="•"/>
              <a:defRPr/>
            </a:pP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Violența/abuzul, neglijarea</a:t>
            </a:r>
          </a:p>
          <a:p>
            <a:pPr marL="342900" indent="-342900">
              <a:spcBef>
                <a:spcPts val="600"/>
              </a:spcBef>
              <a:buFontTx/>
              <a:buChar char="•"/>
              <a:defRPr/>
            </a:pP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Abuzul </a:t>
            </a: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de </a:t>
            </a: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alcool</a:t>
            </a:r>
          </a:p>
          <a:p>
            <a:pPr marL="342900" indent="-342900">
              <a:spcBef>
                <a:spcPts val="600"/>
              </a:spcBef>
              <a:buFontTx/>
              <a:buChar char="•"/>
              <a:defRPr/>
            </a:pP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Insuficiența </a:t>
            </a: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competențelor </a:t>
            </a: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parentale</a:t>
            </a:r>
          </a:p>
          <a:p>
            <a:pPr marL="342900" indent="-342900">
              <a:spcBef>
                <a:spcPts val="600"/>
              </a:spcBef>
              <a:buFontTx/>
              <a:buChar char="•"/>
              <a:defRPr/>
            </a:pP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Marginalizarea </a:t>
            </a: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persoanelor cu </a:t>
            </a: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dizabilităţi</a:t>
            </a:r>
          </a:p>
          <a:p>
            <a:pPr marL="342900" indent="-342900">
              <a:spcBef>
                <a:spcPts val="600"/>
              </a:spcBef>
              <a:buFontTx/>
              <a:buChar char="•"/>
              <a:defRPr/>
            </a:pPr>
            <a:r>
              <a:rPr lang="ro-RO" sz="2200" b="1" dirty="0" smtClean="0">
                <a:solidFill>
                  <a:srgbClr val="604A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Instituționalizarea</a:t>
            </a:r>
          </a:p>
          <a:p>
            <a:pPr marL="342900" indent="-342900">
              <a:spcBef>
                <a:spcPts val="600"/>
              </a:spcBef>
              <a:buFontTx/>
              <a:buChar char="•"/>
              <a:defRPr/>
            </a:pP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Insuficienţa </a:t>
            </a: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colaborării intersectoriale privind copiii aflaţi în situaţie de risc şi familiile </a:t>
            </a: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acestora</a:t>
            </a:r>
          </a:p>
          <a:p>
            <a:pPr marL="342900" indent="-342900">
              <a:spcBef>
                <a:spcPts val="600"/>
              </a:spcBef>
              <a:buFontTx/>
              <a:buChar char="•"/>
              <a:defRPr/>
            </a:pP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Accesul </a:t>
            </a: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limitat la serviciile bazate pe comunitate </a:t>
            </a: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– sociale, medicale şi </a:t>
            </a: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de </a:t>
            </a: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educaţie</a:t>
            </a:r>
            <a:endParaRPr lang="ro-RO" sz="2200" dirty="0">
              <a:solidFill>
                <a:srgbClr val="604A7B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16832"/>
            <a:ext cx="2894496" cy="3859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70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38150" y="260350"/>
            <a:ext cx="8229600" cy="635000"/>
          </a:xfrm>
        </p:spPr>
        <p:txBody>
          <a:bodyPr/>
          <a:lstStyle/>
          <a:p>
            <a:pPr eaLnBrk="1" hangingPunct="1"/>
            <a:r>
              <a:rPr lang="ro-RO" sz="3600" dirty="0" smtClean="0"/>
              <a:t>Cauzele </a:t>
            </a:r>
            <a:r>
              <a:rPr lang="ro-RO" sz="3600" dirty="0" smtClean="0"/>
              <a:t>excluderii copiilor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323850" y="1268413"/>
            <a:ext cx="6048375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Tx/>
              <a:buChar char="•"/>
            </a:pPr>
            <a:r>
              <a:rPr lang="ro-RO" sz="2400" b="1" dirty="0">
                <a:solidFill>
                  <a:srgbClr val="604A7B"/>
                </a:solidFill>
                <a:latin typeface="Calibri" pitchFamily="34" charset="0"/>
              </a:rPr>
              <a:t>Cauze legate de cadru normativ:</a:t>
            </a:r>
          </a:p>
          <a:p>
            <a:pPr marL="342900" indent="-342900">
              <a:spcBef>
                <a:spcPts val="600"/>
              </a:spcBef>
            </a:pPr>
            <a:r>
              <a:rPr lang="ro-RO" dirty="0">
                <a:solidFill>
                  <a:srgbClr val="604A7B"/>
                </a:solidFill>
                <a:latin typeface="Calibri" pitchFamily="34" charset="0"/>
              </a:rPr>
              <a:t>(incoerenta legislației)</a:t>
            </a:r>
          </a:p>
          <a:p>
            <a:pPr marL="342900" indent="-342900">
              <a:spcBef>
                <a:spcPts val="600"/>
              </a:spcBef>
            </a:pPr>
            <a:endParaRPr lang="ro-RO" dirty="0">
              <a:solidFill>
                <a:srgbClr val="604A7B"/>
              </a:solidFill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buFontTx/>
              <a:buChar char="•"/>
            </a:pPr>
            <a:r>
              <a:rPr lang="ro-RO" sz="2400" b="1" dirty="0">
                <a:solidFill>
                  <a:srgbClr val="604A7B"/>
                </a:solidFill>
                <a:latin typeface="Calibri" pitchFamily="34" charset="0"/>
              </a:rPr>
              <a:t>Cauze de natură socio-economică</a:t>
            </a:r>
            <a:r>
              <a:rPr lang="en-GB" sz="2400" b="1" dirty="0">
                <a:solidFill>
                  <a:srgbClr val="604A7B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spcBef>
                <a:spcPts val="600"/>
              </a:spcBef>
            </a:pPr>
            <a:r>
              <a:rPr lang="ro-RO" dirty="0">
                <a:solidFill>
                  <a:srgbClr val="604A7B"/>
                </a:solidFill>
                <a:latin typeface="Calibri" pitchFamily="34" charset="0"/>
              </a:rPr>
              <a:t>(</a:t>
            </a:r>
            <a:r>
              <a:rPr lang="vi-VN" dirty="0">
                <a:solidFill>
                  <a:srgbClr val="604A7B"/>
                </a:solidFill>
              </a:rPr>
              <a:t>sărăcie, șomaj, migrați</a:t>
            </a:r>
            <a:r>
              <a:rPr lang="ro-RO" dirty="0">
                <a:solidFill>
                  <a:srgbClr val="604A7B"/>
                </a:solidFill>
                <a:latin typeface="Calibri" pitchFamily="34" charset="0"/>
              </a:rPr>
              <a:t>e)</a:t>
            </a:r>
          </a:p>
          <a:p>
            <a:pPr marL="342900" indent="-342900">
              <a:spcBef>
                <a:spcPts val="600"/>
              </a:spcBef>
            </a:pPr>
            <a:endParaRPr lang="en-GB" dirty="0">
              <a:solidFill>
                <a:srgbClr val="604A7B"/>
              </a:solidFill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buFontTx/>
              <a:buChar char="•"/>
            </a:pPr>
            <a:r>
              <a:rPr lang="ro-RO" sz="2400" b="1" dirty="0">
                <a:solidFill>
                  <a:srgbClr val="604A7B"/>
                </a:solidFill>
                <a:latin typeface="Calibri" pitchFamily="34" charset="0"/>
              </a:rPr>
              <a:t>Cauze legate de sistemul de educație:</a:t>
            </a:r>
          </a:p>
          <a:p>
            <a:pPr marL="342900" indent="-342900">
              <a:spcBef>
                <a:spcPts val="600"/>
              </a:spcBef>
            </a:pPr>
            <a:r>
              <a:rPr lang="ro-RO" dirty="0">
                <a:solidFill>
                  <a:srgbClr val="604A7B"/>
                </a:solidFill>
                <a:latin typeface="Calibri" pitchFamily="34" charset="0"/>
              </a:rPr>
              <a:t>(</a:t>
            </a:r>
            <a:r>
              <a:rPr lang="vi-VN" dirty="0">
                <a:solidFill>
                  <a:srgbClr val="604A7B"/>
                </a:solidFill>
              </a:rPr>
              <a:t>Infrastructura inadecvată a școlilor</a:t>
            </a:r>
            <a:r>
              <a:rPr lang="ro-RO" dirty="0">
                <a:solidFill>
                  <a:srgbClr val="604A7B"/>
                </a:solidFill>
                <a:latin typeface="Calibri" pitchFamily="34" charset="0"/>
              </a:rPr>
              <a:t>, </a:t>
            </a:r>
          </a:p>
          <a:p>
            <a:pPr marL="342900" indent="-342900">
              <a:spcBef>
                <a:spcPts val="600"/>
              </a:spcBef>
            </a:pPr>
            <a:r>
              <a:rPr lang="vi-VN" dirty="0">
                <a:solidFill>
                  <a:srgbClr val="604A7B"/>
                </a:solidFill>
              </a:rPr>
              <a:t>Insuficiența de servicii de asistență educaționale</a:t>
            </a:r>
            <a:r>
              <a:rPr lang="ro-RO" dirty="0">
                <a:solidFill>
                  <a:srgbClr val="604A7B"/>
                </a:solidFill>
                <a:latin typeface="Calibri" pitchFamily="34" charset="0"/>
              </a:rPr>
              <a:t>)</a:t>
            </a:r>
          </a:p>
          <a:p>
            <a:pPr marL="342900" indent="-342900">
              <a:spcBef>
                <a:spcPts val="600"/>
              </a:spcBef>
            </a:pPr>
            <a:endParaRPr lang="ro-RO" dirty="0">
              <a:solidFill>
                <a:srgbClr val="604A7B"/>
              </a:solidFill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buFontTx/>
              <a:buChar char="•"/>
            </a:pPr>
            <a:r>
              <a:rPr lang="ro-RO" sz="2400" b="1" dirty="0">
                <a:solidFill>
                  <a:srgbClr val="604A7B"/>
                </a:solidFill>
                <a:latin typeface="Calibri" pitchFamily="34" charset="0"/>
              </a:rPr>
              <a:t>Cauze legate de cultură :</a:t>
            </a:r>
          </a:p>
          <a:p>
            <a:pPr marL="342900" indent="-342900"/>
            <a:r>
              <a:rPr lang="ro-RO" dirty="0">
                <a:solidFill>
                  <a:srgbClr val="604A7B"/>
                </a:solidFill>
                <a:latin typeface="Calibri" pitchFamily="34" charset="0"/>
              </a:rPr>
              <a:t>(stereotipuri, atitudini preconcepute, </a:t>
            </a:r>
          </a:p>
          <a:p>
            <a:pPr marL="342900" indent="-342900"/>
            <a:r>
              <a:rPr lang="ro-RO" dirty="0">
                <a:solidFill>
                  <a:srgbClr val="604A7B"/>
                </a:solidFill>
                <a:latin typeface="Calibri" pitchFamily="34" charset="0"/>
              </a:rPr>
              <a:t>intoleranța față de diferențe, participarea insuficienta a părinților la educația propriilor copii)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341438"/>
            <a:ext cx="2862263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08912" cy="576064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ro-RO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Programul Lumos în Republica Moldova</a:t>
            </a:r>
            <a:endParaRPr lang="en-GB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GB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441132496"/>
              </p:ext>
            </p:extLst>
          </p:nvPr>
        </p:nvGraphicFramePr>
        <p:xfrm>
          <a:off x="179512" y="1483623"/>
          <a:ext cx="8712968" cy="5041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3888" y="3645024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 smtClean="0"/>
              <a:t>Centrat pe copil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92696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buFontTx/>
              <a:buChar char="•"/>
              <a:defRPr/>
            </a:pPr>
            <a:r>
              <a:rPr lang="en-GB" sz="2200" dirty="0" smtClean="0">
                <a:solidFill>
                  <a:srgbClr val="604A7B"/>
                </a:solidFill>
                <a:cs typeface="Arial" pitchFamily="34" charset="0"/>
              </a:rPr>
              <a:t>4 </a:t>
            </a: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regiuni-pilot</a:t>
            </a:r>
            <a:r>
              <a:rPr lang="en-GB" sz="2200" dirty="0" smtClean="0">
                <a:solidFill>
                  <a:srgbClr val="604A7B"/>
                </a:solidFill>
                <a:cs typeface="Arial" pitchFamily="34" charset="0"/>
              </a:rPr>
              <a:t>, 6 </a:t>
            </a: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instituții rezidențiale</a:t>
            </a:r>
            <a:r>
              <a:rPr lang="en-GB" sz="2200" dirty="0" smtClean="0">
                <a:solidFill>
                  <a:srgbClr val="604A7B"/>
                </a:solidFill>
                <a:cs typeface="Arial" pitchFamily="34" charset="0"/>
              </a:rPr>
              <a:t>, 1</a:t>
            </a: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.</a:t>
            </a:r>
            <a:r>
              <a:rPr lang="en-GB" sz="2200" dirty="0" smtClean="0">
                <a:solidFill>
                  <a:srgbClr val="604A7B"/>
                </a:solidFill>
                <a:cs typeface="Arial" pitchFamily="34" charset="0"/>
              </a:rPr>
              <a:t>039 </a:t>
            </a:r>
            <a:r>
              <a:rPr lang="ro-RO" sz="2200" dirty="0" smtClean="0">
                <a:solidFill>
                  <a:srgbClr val="604A7B"/>
                </a:solidFill>
                <a:cs typeface="Arial" pitchFamily="34" charset="0"/>
              </a:rPr>
              <a:t>copii instituţionalizați</a:t>
            </a:r>
            <a:endParaRPr lang="en-GB" sz="2200" dirty="0" smtClean="0">
              <a:solidFill>
                <a:srgbClr val="604A7B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58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38150" y="260350"/>
            <a:ext cx="8229600" cy="635000"/>
          </a:xfrm>
        </p:spPr>
        <p:txBody>
          <a:bodyPr/>
          <a:lstStyle/>
          <a:p>
            <a:pPr eaLnBrk="1" hangingPunct="1"/>
            <a:r>
              <a:rPr lang="ro-RO" sz="3600" smtClean="0"/>
              <a:t>Procesul de DI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51520" y="980728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4000" smtClean="0">
                <a:solidFill>
                  <a:schemeClr val="accent1">
                    <a:lumMod val="50000"/>
                  </a:schemeClr>
                </a:solidFill>
              </a:rPr>
              <a:t>Lumos </a:t>
            </a:r>
            <a:r>
              <a:rPr lang="ro-RO" sz="4000">
                <a:solidFill>
                  <a:schemeClr val="accent1">
                    <a:lumMod val="50000"/>
                  </a:schemeClr>
                </a:solidFill>
              </a:rPr>
              <a:t>– considerații de bază</a:t>
            </a:r>
            <a:endParaRPr lang="en-US" sz="400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type="pic" idx="1"/>
          </p:nvPr>
        </p:nvGraphicFramePr>
        <p:xfrm>
          <a:off x="251520" y="1484313"/>
          <a:ext cx="8640959" cy="5113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>
          <a:xfrm>
            <a:off x="611188" y="333375"/>
            <a:ext cx="7921625" cy="1150938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ro-RO" sz="4000" b="1" smtClean="0">
                <a:solidFill>
                  <a:schemeClr val="tx2"/>
                </a:solidFill>
              </a:rPr>
              <a:t>Valori în asistența copiilor</a:t>
            </a:r>
            <a:endParaRPr lang="en-US" sz="4000" b="1" smtClean="0">
              <a:solidFill>
                <a:schemeClr val="tx2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611560" y="1397000"/>
          <a:ext cx="792088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mos PowerPoint Template 2013">
  <a:themeElements>
    <a:clrScheme name="Custom 1">
      <a:dk1>
        <a:srgbClr val="5F497A"/>
      </a:dk1>
      <a:lt1>
        <a:srgbClr val="FFFFFF"/>
      </a:lt1>
      <a:dk2>
        <a:srgbClr val="5F497A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Lumos PowerPoint Template 2013</Template>
  <TotalTime>3308</TotalTime>
  <Words>965</Words>
  <Application>Microsoft Office PowerPoint</Application>
  <PresentationFormat>On-screen Show (4:3)</PresentationFormat>
  <Paragraphs>141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Lumos PowerPoint Template 2013</vt:lpstr>
      <vt:lpstr>Slide 1</vt:lpstr>
      <vt:lpstr>Asigurarea dreptului la familie pentru fiecare copil Dezinstituționalizarea: experiența Lumos Moldova</vt:lpstr>
      <vt:lpstr>Copiii plasați în instituții rezidențiale. Statistici generale</vt:lpstr>
      <vt:lpstr>Factori care afectează bunăstarea copiilor în Republica Moldova</vt:lpstr>
      <vt:lpstr>Cauzele excluderii copiilor</vt:lpstr>
      <vt:lpstr>Slide 6</vt:lpstr>
      <vt:lpstr>Procesul de DI</vt:lpstr>
      <vt:lpstr>Lumos – considerații de bază</vt:lpstr>
      <vt:lpstr>Slide 9</vt:lpstr>
      <vt:lpstr>10 pași privind dezinstituționalizarea. Modelul Lumos</vt:lpstr>
      <vt:lpstr>10 paşi privind dezinstituţionalizarea. Modelul Lumos</vt:lpstr>
      <vt:lpstr>Principiile aplicate în procesul  DI</vt:lpstr>
      <vt:lpstr>Abordarea holistică, intersectorială,  schimbare de atitudini</vt:lpstr>
      <vt:lpstr>Rezultate</vt:lpstr>
      <vt:lpstr>Elaborarea materialelor metodologice</vt:lpstr>
      <vt:lpstr>Consolidarea capacităţilor resurselor umane</vt:lpstr>
      <vt:lpstr>Constrângeri, probleme</vt:lpstr>
      <vt:lpstr>Constrângeri, probleme</vt:lpstr>
      <vt:lpstr>Domnica Ginu Domnica.Ginu@wearelumos.org   +373 22 232 632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Domnica</cp:lastModifiedBy>
  <cp:revision>299</cp:revision>
  <cp:lastPrinted>2013-11-22T14:38:59Z</cp:lastPrinted>
  <dcterms:created xsi:type="dcterms:W3CDTF">2013-11-18T15:38:44Z</dcterms:created>
  <dcterms:modified xsi:type="dcterms:W3CDTF">2015-12-08T06:41:25Z</dcterms:modified>
</cp:coreProperties>
</file>